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1" r:id="rId6"/>
    <p:sldMasterId id="2147483656" r:id="rId7"/>
    <p:sldMasterId id="2147483658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  <p:sldId id="374" r:id="rId128"/>
    <p:sldId id="375" r:id="rId129"/>
    <p:sldId id="376" r:id="rId130"/>
    <p:sldId id="377" r:id="rId131"/>
    <p:sldId id="378" r:id="rId132"/>
    <p:sldId id="379" r:id="rId133"/>
    <p:sldId id="380" r:id="rId134"/>
    <p:sldId id="381" r:id="rId135"/>
    <p:sldId id="382" r:id="rId136"/>
    <p:sldId id="383" r:id="rId137"/>
    <p:sldId id="384" r:id="rId138"/>
    <p:sldId id="385" r:id="rId139"/>
    <p:sldId id="386" r:id="rId140"/>
    <p:sldId id="387" r:id="rId141"/>
    <p:sldId id="388" r:id="rId142"/>
    <p:sldId id="389" r:id="rId143"/>
    <p:sldId id="390" r:id="rId144"/>
    <p:sldId id="391" r:id="rId145"/>
    <p:sldId id="392" r:id="rId146"/>
    <p:sldId id="393" r:id="rId147"/>
    <p:sldId id="394" r:id="rId148"/>
    <p:sldId id="395" r:id="rId149"/>
    <p:sldId id="396" r:id="rId150"/>
    <p:sldId id="397" r:id="rId151"/>
  </p:sldIdLst>
  <p:sldSz cy="6858000" cx="9144000"/>
  <p:notesSz cx="6858000" cy="9144000"/>
  <p:embeddedFontLst>
    <p:embeddedFont>
      <p:font typeface="Arial Black"/>
      <p:regular r:id="rId152"/>
    </p:embeddedFont>
    <p:embeddedFont>
      <p:font typeface="Questrial"/>
      <p:regular r:id="rId1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54" roundtripDataSignature="AMtx7mh+LCUySIQgVujxRq25URulpMOA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EEE5F3-C45C-4DD1-B2BC-0DA50AB3F6E1}">
  <a:tblStyle styleId="{D3EEE5F3-C45C-4DD1-B2BC-0DA50AB3F6E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/>
    </a:band2H>
    <a:band1V>
      <a:tcTxStyle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  <a:tblStyle styleId="{F59326AB-75A2-479C-B781-B4DB83F09AC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07" Type="http://schemas.openxmlformats.org/officeDocument/2006/relationships/slide" Target="slides/slide98.xml"/><Relationship Id="rId106" Type="http://schemas.openxmlformats.org/officeDocument/2006/relationships/slide" Target="slides/slide97.xml"/><Relationship Id="rId105" Type="http://schemas.openxmlformats.org/officeDocument/2006/relationships/slide" Target="slides/slide96.xml"/><Relationship Id="rId104" Type="http://schemas.openxmlformats.org/officeDocument/2006/relationships/slide" Target="slides/slide95.xml"/><Relationship Id="rId109" Type="http://schemas.openxmlformats.org/officeDocument/2006/relationships/slide" Target="slides/slide100.xml"/><Relationship Id="rId108" Type="http://schemas.openxmlformats.org/officeDocument/2006/relationships/slide" Target="slides/slide99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103" Type="http://schemas.openxmlformats.org/officeDocument/2006/relationships/slide" Target="slides/slide94.xml"/><Relationship Id="rId102" Type="http://schemas.openxmlformats.org/officeDocument/2006/relationships/slide" Target="slides/slide93.xml"/><Relationship Id="rId101" Type="http://schemas.openxmlformats.org/officeDocument/2006/relationships/slide" Target="slides/slide92.xml"/><Relationship Id="rId100" Type="http://schemas.openxmlformats.org/officeDocument/2006/relationships/slide" Target="slides/slide91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29" Type="http://schemas.openxmlformats.org/officeDocument/2006/relationships/slide" Target="slides/slide120.xml"/><Relationship Id="rId128" Type="http://schemas.openxmlformats.org/officeDocument/2006/relationships/slide" Target="slides/slide119.xml"/><Relationship Id="rId127" Type="http://schemas.openxmlformats.org/officeDocument/2006/relationships/slide" Target="slides/slide118.xml"/><Relationship Id="rId126" Type="http://schemas.openxmlformats.org/officeDocument/2006/relationships/slide" Target="slides/slide117.xml"/><Relationship Id="rId26" Type="http://schemas.openxmlformats.org/officeDocument/2006/relationships/slide" Target="slides/slide17.xml"/><Relationship Id="rId121" Type="http://schemas.openxmlformats.org/officeDocument/2006/relationships/slide" Target="slides/slide112.xml"/><Relationship Id="rId25" Type="http://schemas.openxmlformats.org/officeDocument/2006/relationships/slide" Target="slides/slide16.xml"/><Relationship Id="rId120" Type="http://schemas.openxmlformats.org/officeDocument/2006/relationships/slide" Target="slides/slide111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125" Type="http://schemas.openxmlformats.org/officeDocument/2006/relationships/slide" Target="slides/slide116.xml"/><Relationship Id="rId29" Type="http://schemas.openxmlformats.org/officeDocument/2006/relationships/slide" Target="slides/slide20.xml"/><Relationship Id="rId124" Type="http://schemas.openxmlformats.org/officeDocument/2006/relationships/slide" Target="slides/slide115.xml"/><Relationship Id="rId123" Type="http://schemas.openxmlformats.org/officeDocument/2006/relationships/slide" Target="slides/slide114.xml"/><Relationship Id="rId122" Type="http://schemas.openxmlformats.org/officeDocument/2006/relationships/slide" Target="slides/slide113.xml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11" Type="http://schemas.openxmlformats.org/officeDocument/2006/relationships/slide" Target="slides/slide2.xml"/><Relationship Id="rId99" Type="http://schemas.openxmlformats.org/officeDocument/2006/relationships/slide" Target="slides/slide90.xml"/><Relationship Id="rId10" Type="http://schemas.openxmlformats.org/officeDocument/2006/relationships/slide" Target="slides/slide1.xml"/><Relationship Id="rId98" Type="http://schemas.openxmlformats.org/officeDocument/2006/relationships/slide" Target="slides/slide89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118" Type="http://schemas.openxmlformats.org/officeDocument/2006/relationships/slide" Target="slides/slide109.xml"/><Relationship Id="rId117" Type="http://schemas.openxmlformats.org/officeDocument/2006/relationships/slide" Target="slides/slide108.xml"/><Relationship Id="rId116" Type="http://schemas.openxmlformats.org/officeDocument/2006/relationships/slide" Target="slides/slide107.xml"/><Relationship Id="rId115" Type="http://schemas.openxmlformats.org/officeDocument/2006/relationships/slide" Target="slides/slide106.xml"/><Relationship Id="rId119" Type="http://schemas.openxmlformats.org/officeDocument/2006/relationships/slide" Target="slides/slide110.xml"/><Relationship Id="rId15" Type="http://schemas.openxmlformats.org/officeDocument/2006/relationships/slide" Target="slides/slide6.xml"/><Relationship Id="rId110" Type="http://schemas.openxmlformats.org/officeDocument/2006/relationships/slide" Target="slides/slide101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14" Type="http://schemas.openxmlformats.org/officeDocument/2006/relationships/slide" Target="slides/slide105.xml"/><Relationship Id="rId18" Type="http://schemas.openxmlformats.org/officeDocument/2006/relationships/slide" Target="slides/slide9.xml"/><Relationship Id="rId113" Type="http://schemas.openxmlformats.org/officeDocument/2006/relationships/slide" Target="slides/slide104.xml"/><Relationship Id="rId112" Type="http://schemas.openxmlformats.org/officeDocument/2006/relationships/slide" Target="slides/slide103.xml"/><Relationship Id="rId111" Type="http://schemas.openxmlformats.org/officeDocument/2006/relationships/slide" Target="slides/slide102.xml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8" Type="http://schemas.openxmlformats.org/officeDocument/2006/relationships/slide" Target="slides/slide79.xml"/><Relationship Id="rId150" Type="http://schemas.openxmlformats.org/officeDocument/2006/relationships/slide" Target="slides/slide141.xml"/><Relationship Id="rId87" Type="http://schemas.openxmlformats.org/officeDocument/2006/relationships/slide" Target="slides/slide78.xml"/><Relationship Id="rId89" Type="http://schemas.openxmlformats.org/officeDocument/2006/relationships/slide" Target="slides/slide80.xml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0.xml"/><Relationship Id="rId4" Type="http://schemas.openxmlformats.org/officeDocument/2006/relationships/tableStyles" Target="tableStyles.xml"/><Relationship Id="rId148" Type="http://schemas.openxmlformats.org/officeDocument/2006/relationships/slide" Target="slides/slide139.xml"/><Relationship Id="rId9" Type="http://schemas.openxmlformats.org/officeDocument/2006/relationships/notesMaster" Target="notesMasters/notesMaster1.xml"/><Relationship Id="rId143" Type="http://schemas.openxmlformats.org/officeDocument/2006/relationships/slide" Target="slides/slide134.xml"/><Relationship Id="rId142" Type="http://schemas.openxmlformats.org/officeDocument/2006/relationships/slide" Target="slides/slide133.xml"/><Relationship Id="rId141" Type="http://schemas.openxmlformats.org/officeDocument/2006/relationships/slide" Target="slides/slide132.xml"/><Relationship Id="rId140" Type="http://schemas.openxmlformats.org/officeDocument/2006/relationships/slide" Target="slides/slide131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38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7.xml"/><Relationship Id="rId7" Type="http://schemas.openxmlformats.org/officeDocument/2006/relationships/slideMaster" Target="slideMasters/slideMaster3.xml"/><Relationship Id="rId145" Type="http://schemas.openxmlformats.org/officeDocument/2006/relationships/slide" Target="slides/slide136.xml"/><Relationship Id="rId8" Type="http://schemas.openxmlformats.org/officeDocument/2006/relationships/slideMaster" Target="slideMasters/slideMaster4.xml"/><Relationship Id="rId144" Type="http://schemas.openxmlformats.org/officeDocument/2006/relationships/slide" Target="slides/slide13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139" Type="http://schemas.openxmlformats.org/officeDocument/2006/relationships/slide" Target="slides/slide130.xml"/><Relationship Id="rId138" Type="http://schemas.openxmlformats.org/officeDocument/2006/relationships/slide" Target="slides/slide129.xml"/><Relationship Id="rId137" Type="http://schemas.openxmlformats.org/officeDocument/2006/relationships/slide" Target="slides/slide128.xml"/><Relationship Id="rId132" Type="http://schemas.openxmlformats.org/officeDocument/2006/relationships/slide" Target="slides/slide123.xml"/><Relationship Id="rId131" Type="http://schemas.openxmlformats.org/officeDocument/2006/relationships/slide" Target="slides/slide122.xml"/><Relationship Id="rId130" Type="http://schemas.openxmlformats.org/officeDocument/2006/relationships/slide" Target="slides/slide121.xml"/><Relationship Id="rId136" Type="http://schemas.openxmlformats.org/officeDocument/2006/relationships/slide" Target="slides/slide127.xml"/><Relationship Id="rId135" Type="http://schemas.openxmlformats.org/officeDocument/2006/relationships/slide" Target="slides/slide126.xml"/><Relationship Id="rId134" Type="http://schemas.openxmlformats.org/officeDocument/2006/relationships/slide" Target="slides/slide125.xml"/><Relationship Id="rId133" Type="http://schemas.openxmlformats.org/officeDocument/2006/relationships/slide" Target="slides/slide124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69" Type="http://schemas.openxmlformats.org/officeDocument/2006/relationships/slide" Target="slides/slide6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154" Type="http://customschemas.google.com/relationships/presentationmetadata" Target="metadata"/><Relationship Id="rId58" Type="http://schemas.openxmlformats.org/officeDocument/2006/relationships/slide" Target="slides/slide49.xml"/><Relationship Id="rId153" Type="http://schemas.openxmlformats.org/officeDocument/2006/relationships/font" Target="fonts/Questrial-regular.fntdata"/><Relationship Id="rId152" Type="http://schemas.openxmlformats.org/officeDocument/2006/relationships/font" Target="fonts/ArialBlack-regular.fntdata"/><Relationship Id="rId151" Type="http://schemas.openxmlformats.org/officeDocument/2006/relationships/slide" Target="slides/slide14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9" name="Shape 5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Google Shape;5160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61" name="Google Shape;5161;p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8" name="Shape 5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9" name="Google Shape;5179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80" name="Google Shape;5180;p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2" name="Shape 5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3" name="Google Shape;5203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4" name="Google Shape;5204;p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8" name="Shape 5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9" name="Google Shape;5219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0" name="Google Shape;5220;p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3" name="Shape 5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4" name="Google Shape;5234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35" name="Google Shape;5235;p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0" name="Shape 5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5251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52" name="Google Shape;5252;p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3" name="Shape 5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4" name="Google Shape;5274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75" name="Google Shape;5275;p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9" name="Shape 5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0" name="Google Shape;5290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91" name="Google Shape;5291;p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2" name="Shape 5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3" name="Google Shape;5313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4" name="Google Shape;5314;p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0" name="Shape 5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1" name="Google Shape;5331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32" name="Google Shape;5332;p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1" name="Shape 5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2" name="Google Shape;5342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43" name="Google Shape;5343;p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5" name="Shape 5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" name="Google Shape;5386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87" name="Google Shape;5387;p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7" name="Shape 5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8" name="Google Shape;5438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39" name="Google Shape;5439;p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1" name="Shape 5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2" name="Google Shape;5492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93" name="Google Shape;5493;p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2" name="Shape 5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3" name="Google Shape;5553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4" name="Google Shape;5554;p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4" name="Shape 5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5" name="Google Shape;5615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16" name="Google Shape;5616;p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3" name="Shape 5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4" name="Google Shape;5674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75" name="Google Shape;5675;p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6" name="Shape 5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7" name="Google Shape;5737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8" name="Google Shape;5738;p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9" name="Shape 5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0" name="Google Shape;5800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01" name="Google Shape;5801;p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4" name="Shape 5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5" name="Google Shape;5865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66" name="Google Shape;5866;p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1" name="Shape 5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2" name="Google Shape;5932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33" name="Google Shape;5933;p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0" name="Shape 6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1" name="Google Shape;6001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02" name="Google Shape;6002;p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1" name="Shape 6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" name="Google Shape;6072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73" name="Google Shape;6073;p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4" name="Shape 6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Google Shape;6145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46" name="Google Shape;6146;p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9" name="Shape 6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0" name="Google Shape;6220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21" name="Google Shape;6221;p1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6" name="Shape 6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" name="Google Shape;6297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98" name="Google Shape;6298;p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5" name="Shape 6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6" name="Google Shape;6376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77" name="Google Shape;6377;p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2" name="Shape 6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3" name="Google Shape;6453;p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54" name="Google Shape;6454;p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1" name="Shape 6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2" name="Google Shape;6532;p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33" name="Google Shape;6533;p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8" name="Shape 6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9" name="Google Shape;6609;p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10" name="Google Shape;6610;p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4" name="Shape 6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5" name="Google Shape;6685;p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86" name="Google Shape;6686;p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1" name="Shape 6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2" name="Google Shape;6692;p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93" name="Google Shape;6693;p1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5" name="Shape 6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6" name="Google Shape;6706;p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07" name="Google Shape;6707;p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6" name="Shape 6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" name="Google Shape;6717;p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18" name="Google Shape;6718;p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7" name="Shape 6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8" name="Google Shape;6728;p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29" name="Google Shape;6729;p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7" name="Shape 6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8" name="Google Shape;6738;p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39" name="Google Shape;6739;p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4" name="Shape 6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5" name="Google Shape;6795;p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96" name="Google Shape;6796;p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7" name="Shape 6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8" name="Google Shape;6808;p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09" name="Google Shape;6809;p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4" name="Shape 6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5" name="Google Shape;6815;p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16" name="Google Shape;6816;p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1" name="Shape 6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2" name="Google Shape;6822;p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3" name="Google Shape;6823;p1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4" name="Shape 6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5" name="Google Shape;6835;p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6" name="Google Shape;6836;p1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3" name="Shape 6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4" name="Google Shape;6844;p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5" name="Google Shape;6845;p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4" name="Shape 6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5" name="Google Shape;6855;p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6" name="Google Shape;6856;p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0" name="Google Shape;610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7" name="Google Shape;61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7" name="Google Shape;65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0" name="Google Shape;69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4" name="Google Shape;714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2" name="Google Shape;72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1" name="Google Shape;741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7" name="Google Shape;757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7" name="Google Shape;84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1" name="Google Shape;861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3" name="Google Shape;88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0" name="Google Shape;89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7" name="Google Shape;897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4" name="Google Shape;904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0" name="Google Shape;970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5" name="Google Shape;1015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deaf19e1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4" name="Google Shape;1024;gdeaf19e18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3" name="Google Shape;1033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3" name="Google Shape;104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0" name="Google Shape;1090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8" name="Google Shape;1098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5" name="Google Shape;1105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1" name="Google Shape;1171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9" name="Google Shape;1179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3" name="Google Shape;1193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8" name="Google Shape;1238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6" name="Google Shape;1246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4" name="Google Shape;1254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4" name="Google Shape;1294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6" name="Google Shape;1346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8" name="Google Shape;1388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9" name="Google Shape;1439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0" name="Google Shape;1570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8" name="Google Shape;1608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2" name="Google Shape;1622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9" name="Google Shape;1629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6" name="Google Shape;1636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5" name="Google Shape;1645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6" name="Google Shape;1656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9" name="Google Shape;1669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8" name="Google Shape;1678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3" name="Google Shape;1833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8" name="Google Shape;1988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3" name="Google Shape;2143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8" name="Google Shape;2298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3" name="Google Shape;2453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8" name="Google Shape;2608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3" name="Google Shape;2763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6" name="Shape 2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7" name="Google Shape;2917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8" name="Google Shape;2918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" name="Google Shape;3072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3" name="Google Shape;3073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6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8" name="Google Shape;3228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3" name="Google Shape;3383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6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Google Shape;3537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8" name="Google Shape;3538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Google Shape;3692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3" name="Google Shape;3693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4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Google Shape;3845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6" name="Google Shape;3846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7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9" name="Google Shape;3859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9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71" name="Google Shape;3871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1" name="Shape 3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" name="Google Shape;3892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3" name="Google Shape;3893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7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8" name="Google Shape;3908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9" name="Google Shape;3909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6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Google Shape;3967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8" name="Google Shape;3968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5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7" name="Google Shape;4087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8" name="Shape 4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" name="Google Shape;4199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0" name="Google Shape;4200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1" name="Shape 4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2" name="Google Shape;4312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3" name="Google Shape;4313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4" name="Shape 4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5" name="Google Shape;4425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26" name="Google Shape;4426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8" name="Shape 4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9" name="Google Shape;4539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40" name="Google Shape;4540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1" name="Shape 4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2" name="Google Shape;4652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53" name="Google Shape;4653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4" name="Shape 4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5" name="Google Shape;4765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6" name="Google Shape;4766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7" name="Shape 4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8" name="Google Shape;4878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9" name="Google Shape;4879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0" name="Shape 4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1" name="Google Shape;4991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2" name="Google Shape;4992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8" name="Shape 5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" name="Google Shape;5089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90" name="Google Shape;5090;p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9" name="Shape 5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" name="Google Shape;5120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1" name="Google Shape;5121;p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7" name="Shape 5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Google Shape;5128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9" name="Google Shape;5129;p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4" name="Shape 5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Google Shape;5135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36" name="Google Shape;5136;p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1" name="Shape 5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2" name="Google Shape;5142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43" name="Google Shape;5143;p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53" name="Google Shape;5153;p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3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3"/>
          <p:cNvSpPr txBox="1"/>
          <p:nvPr>
            <p:ph idx="1" type="body"/>
          </p:nvPr>
        </p:nvSpPr>
        <p:spPr>
          <a:xfrm>
            <a:off x="612775" y="1600200"/>
            <a:ext cx="81534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909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40"/>
              <a:buChar char="◻"/>
              <a:defRPr/>
            </a:lvl1pPr>
            <a:lvl2pPr indent="-344169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820"/>
              <a:buChar char="⬜"/>
              <a:defRPr/>
            </a:lvl2pPr>
            <a:lvl3pPr indent="-338137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25"/>
              <a:buChar char="■"/>
              <a:defRPr/>
            </a:lvl3pPr>
            <a:lvl4pPr indent="-3238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■"/>
              <a:defRPr/>
            </a:lvl4pPr>
            <a:lvl5pPr indent="-3111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21" name="Google Shape;21;p143"/>
          <p:cNvSpPr txBox="1"/>
          <p:nvPr>
            <p:ph idx="10" type="dt"/>
          </p:nvPr>
        </p:nvSpPr>
        <p:spPr>
          <a:xfrm>
            <a:off x="76200" y="6069012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3"/>
          <p:cNvSpPr txBox="1"/>
          <p:nvPr>
            <p:ph idx="11" type="ftr"/>
          </p:nvPr>
        </p:nvSpPr>
        <p:spPr>
          <a:xfrm>
            <a:off x="2085975" y="236537"/>
            <a:ext cx="586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3"/>
          <p:cNvSpPr txBox="1"/>
          <p:nvPr>
            <p:ph idx="12" type="sldNum"/>
          </p:nvPr>
        </p:nvSpPr>
        <p:spPr>
          <a:xfrm>
            <a:off x="8001000" y="228600"/>
            <a:ext cx="838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5"/>
          <p:cNvSpPr txBox="1"/>
          <p:nvPr>
            <p:ph type="title"/>
          </p:nvPr>
        </p:nvSpPr>
        <p:spPr>
          <a:xfrm rot="5400000">
            <a:off x="4743450" y="2381250"/>
            <a:ext cx="54864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55"/>
          <p:cNvSpPr txBox="1"/>
          <p:nvPr>
            <p:ph idx="1" type="body"/>
          </p:nvPr>
        </p:nvSpPr>
        <p:spPr>
          <a:xfrm rot="5400000">
            <a:off x="781050" y="514350"/>
            <a:ext cx="54864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2" name="Google Shape;92;p155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6"/>
          <p:cNvSpPr txBox="1"/>
          <p:nvPr>
            <p:ph idx="1" type="body"/>
          </p:nvPr>
        </p:nvSpPr>
        <p:spPr>
          <a:xfrm rot="5400000">
            <a:off x="2514600" y="1524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8" name="Google Shape;98;p15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5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4" name="Google Shape;104;p15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  <p:sp>
        <p:nvSpPr>
          <p:cNvPr id="105" name="Google Shape;105;p15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5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9pPr>
          </a:lstStyle>
          <a:p/>
        </p:txBody>
      </p:sp>
      <p:sp>
        <p:nvSpPr>
          <p:cNvPr id="111" name="Google Shape;111;p15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  <p:sp>
        <p:nvSpPr>
          <p:cNvPr id="112" name="Google Shape;112;p158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5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9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9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5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5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123" name="Google Shape;123;p16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/>
        </p:txBody>
      </p:sp>
      <p:sp>
        <p:nvSpPr>
          <p:cNvPr id="124" name="Google Shape;124;p16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125" name="Google Shape;125;p16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/>
        </p:txBody>
      </p:sp>
      <p:sp>
        <p:nvSpPr>
          <p:cNvPr id="126" name="Google Shape;126;p160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6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6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61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/>
        </p:txBody>
      </p:sp>
      <p:sp>
        <p:nvSpPr>
          <p:cNvPr id="132" name="Google Shape;132;p161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/>
        </p:txBody>
      </p:sp>
      <p:sp>
        <p:nvSpPr>
          <p:cNvPr id="133" name="Google Shape;133;p16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6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6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6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9pPr>
          </a:lstStyle>
          <a:p/>
        </p:txBody>
      </p:sp>
      <p:sp>
        <p:nvSpPr>
          <p:cNvPr id="139" name="Google Shape;139;p16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6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6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6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/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/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/>
            </a:lvl9pPr>
          </a:lstStyle>
          <a:p/>
        </p:txBody>
      </p:sp>
      <p:sp>
        <p:nvSpPr>
          <p:cNvPr id="145" name="Google Shape;145;p16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6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6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44"/>
          <p:cNvSpPr txBox="1"/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4"/>
          <p:cNvSpPr txBox="1"/>
          <p:nvPr>
            <p:ph idx="1" type="subTitle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60"/>
              <a:buNone/>
              <a:defRPr sz="2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None/>
              <a:defRPr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None/>
              <a:defRPr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7" name="Google Shape;27;p144"/>
          <p:cNvSpPr txBox="1"/>
          <p:nvPr>
            <p:ph idx="10" type="dt"/>
          </p:nvPr>
        </p:nvSpPr>
        <p:spPr>
          <a:xfrm>
            <a:off x="76200" y="6069012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4"/>
          <p:cNvSpPr txBox="1"/>
          <p:nvPr>
            <p:ph idx="11" type="ftr"/>
          </p:nvPr>
        </p:nvSpPr>
        <p:spPr>
          <a:xfrm>
            <a:off x="2085975" y="236537"/>
            <a:ext cx="586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4"/>
          <p:cNvSpPr txBox="1"/>
          <p:nvPr>
            <p:ph idx="12" type="sldNum"/>
          </p:nvPr>
        </p:nvSpPr>
        <p:spPr>
          <a:xfrm>
            <a:off x="8001000" y="228600"/>
            <a:ext cx="838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6"/>
          <p:cNvSpPr txBox="1"/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6"/>
          <p:cNvSpPr txBox="1"/>
          <p:nvPr>
            <p:ph idx="1" type="body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⬜"/>
              <a:defRPr/>
            </a:lvl2pPr>
            <a:lvl3pPr indent="-3143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2" name="Google Shape;42;p146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6"/>
          <p:cNvSpPr txBox="1"/>
          <p:nvPr>
            <p:ph idx="11" type="ftr"/>
          </p:nvPr>
        </p:nvSpPr>
        <p:spPr>
          <a:xfrm>
            <a:off x="609600" y="6248400"/>
            <a:ext cx="54213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6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7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7"/>
          <p:cNvSpPr txBox="1"/>
          <p:nvPr>
            <p:ph idx="1" type="body"/>
          </p:nvPr>
        </p:nvSpPr>
        <p:spPr>
          <a:xfrm rot="5400000">
            <a:off x="2426494" y="-213519"/>
            <a:ext cx="4525962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⬜"/>
              <a:defRPr/>
            </a:lvl2pPr>
            <a:lvl3pPr indent="-3143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8" name="Google Shape;48;p147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7"/>
          <p:cNvSpPr txBox="1"/>
          <p:nvPr>
            <p:ph idx="11" type="ftr"/>
          </p:nvPr>
        </p:nvSpPr>
        <p:spPr>
          <a:xfrm>
            <a:off x="609600" y="6248400"/>
            <a:ext cx="54213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7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3"/>
          <p:cNvSpPr txBox="1"/>
          <p:nvPr>
            <p:ph type="title"/>
          </p:nvPr>
        </p:nvSpPr>
        <p:spPr>
          <a:xfrm>
            <a:off x="609600" y="273050"/>
            <a:ext cx="8077200" cy="869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  <a:defRPr b="0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3"/>
          <p:cNvSpPr txBox="1"/>
          <p:nvPr>
            <p:ph idx="1" type="body"/>
          </p:nvPr>
        </p:nvSpPr>
        <p:spPr>
          <a:xfrm>
            <a:off x="609600" y="1752600"/>
            <a:ext cx="1600200" cy="4343400"/>
          </a:xfrm>
          <a:prstGeom prst="rect">
            <a:avLst/>
          </a:prstGeom>
          <a:solidFill>
            <a:schemeClr val="accent2"/>
          </a:solidFill>
          <a:ln cap="sq" cmpd="dbl" w="508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137150" spcFirstLastPara="1" rIns="137150" wrap="square" tIns="1828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None/>
              <a:defRPr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1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75"/>
              <a:buNone/>
              <a:defRPr sz="9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85"/>
              <a:buNone/>
              <a:defRPr sz="9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54" name="Google Shape;54;p153"/>
          <p:cNvSpPr txBox="1"/>
          <p:nvPr>
            <p:ph idx="2" type="body"/>
          </p:nvPr>
        </p:nvSpPr>
        <p:spPr>
          <a:xfrm>
            <a:off x="2362200" y="1752600"/>
            <a:ext cx="64008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⬜"/>
              <a:defRPr/>
            </a:lvl2pPr>
            <a:lvl3pPr indent="-3143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55" name="Google Shape;55;p153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3"/>
          <p:cNvSpPr txBox="1"/>
          <p:nvPr>
            <p:ph idx="11" type="ftr"/>
          </p:nvPr>
        </p:nvSpPr>
        <p:spPr>
          <a:xfrm>
            <a:off x="609600" y="6248400"/>
            <a:ext cx="54213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3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4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4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4"/>
          <p:cNvSpPr txBox="1"/>
          <p:nvPr>
            <p:ph idx="11" type="ftr"/>
          </p:nvPr>
        </p:nvSpPr>
        <p:spPr>
          <a:xfrm>
            <a:off x="609600" y="6248400"/>
            <a:ext cx="54213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4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9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49"/>
          <p:cNvSpPr txBox="1"/>
          <p:nvPr>
            <p:ph idx="11" type="ftr"/>
          </p:nvPr>
        </p:nvSpPr>
        <p:spPr>
          <a:xfrm>
            <a:off x="609600" y="6248400"/>
            <a:ext cx="54213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49"/>
          <p:cNvSpPr txBox="1"/>
          <p:nvPr>
            <p:ph idx="12" type="sldNum"/>
          </p:nvPr>
        </p:nvSpPr>
        <p:spPr>
          <a:xfrm>
            <a:off x="0" y="6248400"/>
            <a:ext cx="533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5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52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6" name="Google Shape;86;p15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2"/>
          <p:cNvSpPr txBox="1"/>
          <p:nvPr/>
        </p:nvSpPr>
        <p:spPr>
          <a:xfrm>
            <a:off x="0" y="5970587"/>
            <a:ext cx="9144000" cy="8874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42"/>
          <p:cNvSpPr txBox="1"/>
          <p:nvPr/>
        </p:nvSpPr>
        <p:spPr>
          <a:xfrm>
            <a:off x="-9525" y="6053137"/>
            <a:ext cx="2249487" cy="7127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42"/>
          <p:cNvSpPr txBox="1"/>
          <p:nvPr/>
        </p:nvSpPr>
        <p:spPr>
          <a:xfrm>
            <a:off x="2359025" y="6043612"/>
            <a:ext cx="6784975" cy="714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42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" name="Google Shape;14;p142"/>
          <p:cNvSpPr txBox="1"/>
          <p:nvPr>
            <p:ph idx="1" type="body"/>
          </p:nvPr>
        </p:nvSpPr>
        <p:spPr>
          <a:xfrm>
            <a:off x="612775" y="1600200"/>
            <a:ext cx="81534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909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b="0" i="0" sz="2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44169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⬜"/>
              <a:defRPr b="0" i="0" sz="2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38137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b="0" i="0" sz="23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" name="Google Shape;15;p142"/>
          <p:cNvSpPr txBox="1"/>
          <p:nvPr>
            <p:ph idx="10" type="dt"/>
          </p:nvPr>
        </p:nvSpPr>
        <p:spPr>
          <a:xfrm>
            <a:off x="76200" y="6069012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42"/>
          <p:cNvSpPr txBox="1"/>
          <p:nvPr>
            <p:ph idx="11" type="ftr"/>
          </p:nvPr>
        </p:nvSpPr>
        <p:spPr>
          <a:xfrm>
            <a:off x="2085975" y="236537"/>
            <a:ext cx="586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42"/>
          <p:cNvSpPr txBox="1"/>
          <p:nvPr>
            <p:ph idx="12" type="sldNum"/>
          </p:nvPr>
        </p:nvSpPr>
        <p:spPr>
          <a:xfrm>
            <a:off x="8001000" y="228600"/>
            <a:ext cx="838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45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2" name="Google Shape;32;p145"/>
          <p:cNvSpPr txBox="1"/>
          <p:nvPr>
            <p:ph idx="1" type="body"/>
          </p:nvPr>
        </p:nvSpPr>
        <p:spPr>
          <a:xfrm>
            <a:off x="612775" y="1600200"/>
            <a:ext cx="81534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909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b="0" i="0" sz="2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44169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⬜"/>
              <a:defRPr b="0" i="0" sz="2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38137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b="0" i="0" sz="2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3" name="Google Shape;33;p145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145"/>
          <p:cNvSpPr txBox="1"/>
          <p:nvPr>
            <p:ph idx="11" type="ftr"/>
          </p:nvPr>
        </p:nvSpPr>
        <p:spPr>
          <a:xfrm>
            <a:off x="609600" y="6248400"/>
            <a:ext cx="54213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45"/>
          <p:cNvSpPr txBox="1"/>
          <p:nvPr/>
        </p:nvSpPr>
        <p:spPr>
          <a:xfrm>
            <a:off x="0" y="1235075"/>
            <a:ext cx="9144000" cy="3190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45"/>
          <p:cNvSpPr txBox="1"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45"/>
          <p:cNvSpPr txBox="1"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45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b="1" i="0" sz="14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8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5" name="Google Shape;65;p148"/>
          <p:cNvSpPr txBox="1"/>
          <p:nvPr>
            <p:ph idx="1" type="body"/>
          </p:nvPr>
        </p:nvSpPr>
        <p:spPr>
          <a:xfrm>
            <a:off x="612775" y="1600200"/>
            <a:ext cx="81534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909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b="0" i="0" sz="2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44169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⬜"/>
              <a:defRPr b="0" i="0" sz="2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38137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b="0" i="0" sz="2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6" name="Google Shape;66;p148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48"/>
          <p:cNvSpPr txBox="1"/>
          <p:nvPr>
            <p:ph idx="11" type="ftr"/>
          </p:nvPr>
        </p:nvSpPr>
        <p:spPr>
          <a:xfrm>
            <a:off x="609600" y="6248400"/>
            <a:ext cx="54213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48"/>
          <p:cNvSpPr txBox="1"/>
          <p:nvPr>
            <p:ph idx="12" type="sldNum"/>
          </p:nvPr>
        </p:nvSpPr>
        <p:spPr>
          <a:xfrm>
            <a:off x="0" y="6248400"/>
            <a:ext cx="533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None/>
              <a:defRPr b="1" i="0" sz="1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5" name="Google Shape;75;p150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6" name="Google Shape;76;p150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5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5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65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66.png"/><Relationship Id="rId4" Type="http://schemas.openxmlformats.org/officeDocument/2006/relationships/image" Target="../media/image21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6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68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Relationship Id="rId7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"/>
          <p:cNvSpPr txBox="1"/>
          <p:nvPr>
            <p:ph idx="1" type="body"/>
          </p:nvPr>
        </p:nvSpPr>
        <p:spPr>
          <a:xfrm>
            <a:off x="270803" y="1507295"/>
            <a:ext cx="8610600" cy="47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090" lvl="0" marL="457200" rtl="0" algn="just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SzPts val="1740"/>
              <a:buChar char="◻"/>
            </a:pPr>
            <a:r>
              <a:rPr b="1" lang="en-US">
                <a:solidFill>
                  <a:srgbClr val="C00000"/>
                </a:solidFill>
              </a:rPr>
              <a:t>Trees</a:t>
            </a:r>
            <a:endParaRPr/>
          </a:p>
          <a:p>
            <a:pPr indent="-339090" lvl="0" marL="457200" rtl="0" algn="just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SzPts val="1740"/>
              <a:buChar char="◻"/>
            </a:pPr>
            <a:r>
              <a:rPr b="1" lang="en-US">
                <a:solidFill>
                  <a:srgbClr val="0033CC"/>
                </a:solidFill>
              </a:rPr>
              <a:t>Graphs</a:t>
            </a:r>
            <a:endParaRPr/>
          </a:p>
          <a:p>
            <a:pPr indent="-339090" lvl="0" marL="457200" rtl="0" algn="just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SzPts val="1740"/>
              <a:buChar char="◻"/>
            </a:pPr>
            <a:r>
              <a:rPr lang="en-US">
                <a:solidFill>
                  <a:schemeClr val="dk1"/>
                </a:solidFill>
              </a:rPr>
              <a:t>Hashing</a:t>
            </a:r>
            <a:endParaRPr/>
          </a:p>
          <a:p>
            <a:pPr indent="-339090" lvl="0" marL="457200" rtl="0" algn="just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SzPts val="1740"/>
              <a:buChar char="◻"/>
            </a:pPr>
            <a:r>
              <a:rPr lang="en-US">
                <a:solidFill>
                  <a:schemeClr val="dk1"/>
                </a:solidFill>
              </a:rPr>
              <a:t>Search trees, Indexing, and multiways trees</a:t>
            </a:r>
            <a:endParaRPr/>
          </a:p>
          <a:p>
            <a:pPr indent="-339090" lvl="0" marL="457200" rtl="0" algn="just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SzPts val="1740"/>
              <a:buChar char="◻"/>
            </a:pPr>
            <a:r>
              <a:rPr lang="en-US">
                <a:solidFill>
                  <a:schemeClr val="dk1"/>
                </a:solidFill>
              </a:rPr>
              <a:t>File Organization</a:t>
            </a:r>
            <a:endParaRPr/>
          </a:p>
        </p:txBody>
      </p:sp>
      <p:sp>
        <p:nvSpPr>
          <p:cNvPr id="153" name="Google Shape;153;p1"/>
          <p:cNvSpPr txBox="1"/>
          <p:nvPr>
            <p:ph type="title"/>
          </p:nvPr>
        </p:nvSpPr>
        <p:spPr>
          <a:xfrm>
            <a:off x="457200" y="76199"/>
            <a:ext cx="8229600" cy="142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 sz="2800">
                <a:solidFill>
                  <a:srgbClr val="C00000"/>
                </a:solidFill>
              </a:rPr>
            </a:br>
            <a:r>
              <a:rPr lang="en-US" sz="2800">
                <a:solidFill>
                  <a:srgbClr val="C00000"/>
                </a:solidFill>
              </a:rPr>
              <a:t>Advanced Data Structure and </a:t>
            </a:r>
            <a:br>
              <a:rPr lang="en-US" sz="2800">
                <a:solidFill>
                  <a:srgbClr val="C00000"/>
                </a:solidFill>
              </a:rPr>
            </a:br>
            <a:r>
              <a:rPr lang="en-US" sz="2800">
                <a:solidFill>
                  <a:srgbClr val="C00000"/>
                </a:solidFill>
              </a:rPr>
              <a:t>Algorithms</a:t>
            </a:r>
            <a:endParaRPr sz="9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"/>
          <p:cNvSpPr txBox="1"/>
          <p:nvPr>
            <p:ph idx="12" type="sldNum"/>
          </p:nvPr>
        </p:nvSpPr>
        <p:spPr>
          <a:xfrm>
            <a:off x="8001000" y="228600"/>
            <a:ext cx="838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"/>
          <p:cNvSpPr txBox="1"/>
          <p:nvPr/>
        </p:nvSpPr>
        <p:spPr>
          <a:xfrm>
            <a:off x="956603" y="361071"/>
            <a:ext cx="6893169" cy="7080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Complete Graph (Fully connected Graph)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0"/>
          <p:cNvSpPr/>
          <p:nvPr/>
        </p:nvSpPr>
        <p:spPr>
          <a:xfrm>
            <a:off x="182880" y="1657323"/>
            <a:ext cx="8679766" cy="1785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complete graph is a graph in which </a:t>
            </a:r>
            <a:r>
              <a:rPr b="1" i="0" lang="en-US" sz="22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each pair of graph vertices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</a:t>
            </a:r>
            <a:r>
              <a:rPr b="1" i="0" lang="en-US" sz="22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connected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by an edge.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complete graph with </a:t>
            </a:r>
            <a:r>
              <a:rPr b="1" i="1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graph vertices is denoted as </a:t>
            </a:r>
            <a:r>
              <a:rPr b="1" i="1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baseline="-25000" i="1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baseline="-2500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has 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n(n-1)/2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(the triangular numbers) undirected edges</a:t>
            </a:r>
            <a:endParaRPr/>
          </a:p>
        </p:txBody>
      </p:sp>
      <p:pic>
        <p:nvPicPr>
          <p:cNvPr id="288" name="Google Shape;28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1810" y="3606001"/>
            <a:ext cx="4506278" cy="3195727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0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2" name="Shape 5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3" name="Google Shape;5163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0419" y="4121834"/>
            <a:ext cx="5795957" cy="2481422"/>
          </a:xfrm>
          <a:prstGeom prst="rect">
            <a:avLst/>
          </a:prstGeom>
          <a:noFill/>
          <a:ln>
            <a:noFill/>
          </a:ln>
        </p:spPr>
      </p:pic>
      <p:sp>
        <p:nvSpPr>
          <p:cNvPr id="5164" name="Google Shape;5164;p99"/>
          <p:cNvSpPr txBox="1"/>
          <p:nvPr>
            <p:ph type="title"/>
          </p:nvPr>
        </p:nvSpPr>
        <p:spPr>
          <a:xfrm>
            <a:off x="500231" y="355213"/>
            <a:ext cx="8153400" cy="516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lang="en-US" sz="2800">
                <a:solidFill>
                  <a:schemeClr val="dk1"/>
                </a:solidFill>
              </a:rPr>
              <a:t>Dijkstra's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>
                <a:solidFill>
                  <a:schemeClr val="dk1"/>
                </a:solidFill>
              </a:rPr>
              <a:t>Shortest Path Algorithm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65" name="Google Shape;5165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926" y="1797482"/>
            <a:ext cx="3557270" cy="1940672"/>
          </a:xfrm>
          <a:prstGeom prst="rect">
            <a:avLst/>
          </a:prstGeom>
          <a:noFill/>
          <a:ln>
            <a:noFill/>
          </a:ln>
        </p:spPr>
      </p:pic>
      <p:sp>
        <p:nvSpPr>
          <p:cNvPr id="5166" name="Google Shape;5166;p99"/>
          <p:cNvSpPr/>
          <p:nvPr/>
        </p:nvSpPr>
        <p:spPr>
          <a:xfrm>
            <a:off x="4023359" y="4557931"/>
            <a:ext cx="4754880" cy="37982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7" name="Google Shape;5167;p99"/>
          <p:cNvSpPr/>
          <p:nvPr/>
        </p:nvSpPr>
        <p:spPr>
          <a:xfrm>
            <a:off x="3022208" y="4965895"/>
            <a:ext cx="5756032" cy="37982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8" name="Google Shape;5168;p99"/>
          <p:cNvSpPr/>
          <p:nvPr/>
        </p:nvSpPr>
        <p:spPr>
          <a:xfrm>
            <a:off x="2996422" y="5341035"/>
            <a:ext cx="5756032" cy="37982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9" name="Google Shape;5169;p99"/>
          <p:cNvSpPr/>
          <p:nvPr/>
        </p:nvSpPr>
        <p:spPr>
          <a:xfrm>
            <a:off x="2977658" y="5734942"/>
            <a:ext cx="5756032" cy="37982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0" name="Google Shape;5170;p99"/>
          <p:cNvSpPr/>
          <p:nvPr/>
        </p:nvSpPr>
        <p:spPr>
          <a:xfrm>
            <a:off x="2989380" y="6140567"/>
            <a:ext cx="5756032" cy="37982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71" name="Google Shape;5171;p99"/>
          <p:cNvGrpSpPr/>
          <p:nvPr/>
        </p:nvGrpSpPr>
        <p:grpSpPr>
          <a:xfrm>
            <a:off x="4937760" y="3010491"/>
            <a:ext cx="2363372" cy="1448967"/>
            <a:chOff x="4937760" y="3010491"/>
            <a:chExt cx="2363372" cy="1448967"/>
          </a:xfrm>
        </p:grpSpPr>
        <p:sp>
          <p:nvSpPr>
            <p:cNvPr id="5172" name="Google Shape;5172;p99"/>
            <p:cNvSpPr/>
            <p:nvPr/>
          </p:nvSpPr>
          <p:spPr>
            <a:xfrm>
              <a:off x="4937760" y="3010491"/>
              <a:ext cx="2363372" cy="675249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Minimum weight is 2 i.e. vertex C</a:t>
              </a:r>
              <a:endParaRPr/>
            </a:p>
          </p:txBody>
        </p:sp>
        <p:cxnSp>
          <p:nvCxnSpPr>
            <p:cNvPr id="5173" name="Google Shape;5173;p99"/>
            <p:cNvCxnSpPr/>
            <p:nvPr/>
          </p:nvCxnSpPr>
          <p:spPr>
            <a:xfrm flipH="1">
              <a:off x="6203852" y="3488788"/>
              <a:ext cx="14068" cy="970670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grpSp>
        <p:nvGrpSpPr>
          <p:cNvPr id="5174" name="Google Shape;5174;p99"/>
          <p:cNvGrpSpPr/>
          <p:nvPr/>
        </p:nvGrpSpPr>
        <p:grpSpPr>
          <a:xfrm>
            <a:off x="194603" y="4893222"/>
            <a:ext cx="4827563" cy="1620117"/>
            <a:chOff x="194603" y="4977630"/>
            <a:chExt cx="4827563" cy="1620117"/>
          </a:xfrm>
        </p:grpSpPr>
        <p:sp>
          <p:nvSpPr>
            <p:cNvPr id="5175" name="Google Shape;5175;p99"/>
            <p:cNvSpPr/>
            <p:nvPr/>
          </p:nvSpPr>
          <p:spPr>
            <a:xfrm>
              <a:off x="194603" y="4977630"/>
              <a:ext cx="2363372" cy="162011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Dist(B)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= min(4, &lt;ACB&gt;)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= min(4, &lt;2+1&gt;)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= min(4, 3)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= 3</a:t>
              </a:r>
              <a:endParaRPr/>
            </a:p>
          </p:txBody>
        </p:sp>
        <p:cxnSp>
          <p:nvCxnSpPr>
            <p:cNvPr id="5176" name="Google Shape;5176;p99"/>
            <p:cNvCxnSpPr/>
            <p:nvPr/>
          </p:nvCxnSpPr>
          <p:spPr>
            <a:xfrm>
              <a:off x="1474763" y="5090161"/>
              <a:ext cx="3547403" cy="2344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5177" name="Google Shape;5177;p99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1" name="Shape 5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2" name="Google Shape;5182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0419" y="3953022"/>
            <a:ext cx="5795957" cy="2481422"/>
          </a:xfrm>
          <a:prstGeom prst="rect">
            <a:avLst/>
          </a:prstGeom>
          <a:noFill/>
          <a:ln>
            <a:noFill/>
          </a:ln>
        </p:spPr>
      </p:pic>
      <p:sp>
        <p:nvSpPr>
          <p:cNvPr id="5183" name="Google Shape;5183;p100"/>
          <p:cNvSpPr txBox="1"/>
          <p:nvPr>
            <p:ph type="title"/>
          </p:nvPr>
        </p:nvSpPr>
        <p:spPr>
          <a:xfrm>
            <a:off x="500231" y="355213"/>
            <a:ext cx="8153400" cy="516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lang="en-US" sz="2800">
                <a:solidFill>
                  <a:schemeClr val="dk1"/>
                </a:solidFill>
              </a:rPr>
              <a:t>Dijkstra's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>
                <a:solidFill>
                  <a:schemeClr val="dk1"/>
                </a:solidFill>
              </a:rPr>
              <a:t>Shortest Path Algorithm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4" name="Google Shape;5184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926" y="1797482"/>
            <a:ext cx="3557270" cy="1940672"/>
          </a:xfrm>
          <a:prstGeom prst="rect">
            <a:avLst/>
          </a:prstGeom>
          <a:noFill/>
          <a:ln>
            <a:noFill/>
          </a:ln>
        </p:spPr>
      </p:pic>
      <p:sp>
        <p:nvSpPr>
          <p:cNvPr id="5185" name="Google Shape;5185;p100"/>
          <p:cNvSpPr/>
          <p:nvPr/>
        </p:nvSpPr>
        <p:spPr>
          <a:xfrm>
            <a:off x="7948246" y="5964702"/>
            <a:ext cx="801859" cy="407963"/>
          </a:xfrm>
          <a:prstGeom prst="ellipse">
            <a:avLst/>
          </a:prstGeom>
          <a:solidFill>
            <a:srgbClr val="FF0000">
              <a:alpha val="23921"/>
            </a:srgbClr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6" name="Google Shape;5186;p100"/>
          <p:cNvSpPr/>
          <p:nvPr/>
        </p:nvSpPr>
        <p:spPr>
          <a:xfrm>
            <a:off x="7186246" y="5554394"/>
            <a:ext cx="801859" cy="407963"/>
          </a:xfrm>
          <a:prstGeom prst="ellipse">
            <a:avLst/>
          </a:prstGeom>
          <a:solidFill>
            <a:srgbClr val="FF0000">
              <a:alpha val="23921"/>
            </a:srgbClr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7" name="Google Shape;5187;p100"/>
          <p:cNvSpPr txBox="1"/>
          <p:nvPr/>
        </p:nvSpPr>
        <p:spPr>
          <a:xfrm>
            <a:off x="4431322" y="2067951"/>
            <a:ext cx="212422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Shortest Path -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8" name="Google Shape;5188;p100"/>
          <p:cNvSpPr txBox="1"/>
          <p:nvPr/>
        </p:nvSpPr>
        <p:spPr>
          <a:xfrm>
            <a:off x="7526216" y="2785404"/>
            <a:ext cx="3938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9" name="Google Shape;5189;p100"/>
          <p:cNvSpPr txBox="1"/>
          <p:nvPr/>
        </p:nvSpPr>
        <p:spPr>
          <a:xfrm>
            <a:off x="5652869" y="2768990"/>
            <a:ext cx="3938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0" name="Google Shape;5190;p100"/>
          <p:cNvSpPr txBox="1"/>
          <p:nvPr/>
        </p:nvSpPr>
        <p:spPr>
          <a:xfrm>
            <a:off x="7186236" y="2783056"/>
            <a:ext cx="3938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1" name="Google Shape;5191;p100"/>
          <p:cNvSpPr txBox="1"/>
          <p:nvPr/>
        </p:nvSpPr>
        <p:spPr>
          <a:xfrm>
            <a:off x="6775916" y="2780708"/>
            <a:ext cx="3938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2" name="Google Shape;5192;p100"/>
          <p:cNvSpPr/>
          <p:nvPr/>
        </p:nvSpPr>
        <p:spPr>
          <a:xfrm>
            <a:off x="6367975" y="5186289"/>
            <a:ext cx="801859" cy="407963"/>
          </a:xfrm>
          <a:prstGeom prst="ellipse">
            <a:avLst/>
          </a:prstGeom>
          <a:solidFill>
            <a:srgbClr val="FF0000">
              <a:alpha val="23921"/>
            </a:srgbClr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3" name="Google Shape;5193;p100"/>
          <p:cNvSpPr txBox="1"/>
          <p:nvPr/>
        </p:nvSpPr>
        <p:spPr>
          <a:xfrm>
            <a:off x="6421868" y="2778360"/>
            <a:ext cx="3938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4" name="Google Shape;5194;p100"/>
          <p:cNvSpPr/>
          <p:nvPr/>
        </p:nvSpPr>
        <p:spPr>
          <a:xfrm>
            <a:off x="4846319" y="4775982"/>
            <a:ext cx="801859" cy="407963"/>
          </a:xfrm>
          <a:prstGeom prst="ellipse">
            <a:avLst/>
          </a:prstGeom>
          <a:solidFill>
            <a:srgbClr val="FF0000">
              <a:alpha val="23921"/>
            </a:srgbClr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5" name="Google Shape;5195;p100"/>
          <p:cNvSpPr txBox="1"/>
          <p:nvPr/>
        </p:nvSpPr>
        <p:spPr>
          <a:xfrm>
            <a:off x="6053764" y="2776016"/>
            <a:ext cx="3938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6" name="Google Shape;5196;p100"/>
          <p:cNvSpPr/>
          <p:nvPr/>
        </p:nvSpPr>
        <p:spPr>
          <a:xfrm>
            <a:off x="5617697" y="4393809"/>
            <a:ext cx="801859" cy="407963"/>
          </a:xfrm>
          <a:prstGeom prst="ellipse">
            <a:avLst/>
          </a:prstGeom>
          <a:solidFill>
            <a:srgbClr val="FF0000">
              <a:alpha val="23921"/>
            </a:srgbClr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Google Shape;5197;p100"/>
          <p:cNvSpPr/>
          <p:nvPr/>
        </p:nvSpPr>
        <p:spPr>
          <a:xfrm>
            <a:off x="7582486" y="3573194"/>
            <a:ext cx="1448972" cy="2504049"/>
          </a:xfrm>
          <a:custGeom>
            <a:rect b="b" l="l" r="r" t="t"/>
            <a:pathLst>
              <a:path extrusionOk="0" h="2504049" w="1448972">
                <a:moveTo>
                  <a:pt x="1041009" y="2504049"/>
                </a:moveTo>
                <a:cubicBezTo>
                  <a:pt x="1065770" y="2429767"/>
                  <a:pt x="1038030" y="2486296"/>
                  <a:pt x="1111348" y="2419643"/>
                </a:cubicBezTo>
                <a:cubicBezTo>
                  <a:pt x="1145697" y="2388417"/>
                  <a:pt x="1173573" y="2350168"/>
                  <a:pt x="1209822" y="2321169"/>
                </a:cubicBezTo>
                <a:cubicBezTo>
                  <a:pt x="1233268" y="2302412"/>
                  <a:pt x="1258929" y="2286129"/>
                  <a:pt x="1280160" y="2264898"/>
                </a:cubicBezTo>
                <a:cubicBezTo>
                  <a:pt x="1336640" y="2208418"/>
                  <a:pt x="1404912" y="2089446"/>
                  <a:pt x="1420837" y="2025748"/>
                </a:cubicBezTo>
                <a:cubicBezTo>
                  <a:pt x="1441823" y="1941805"/>
                  <a:pt x="1431727" y="1988548"/>
                  <a:pt x="1448972" y="1885071"/>
                </a:cubicBezTo>
                <a:cubicBezTo>
                  <a:pt x="1439594" y="1735015"/>
                  <a:pt x="1432988" y="1584761"/>
                  <a:pt x="1420837" y="1434904"/>
                </a:cubicBezTo>
                <a:cubicBezTo>
                  <a:pt x="1415457" y="1368554"/>
                  <a:pt x="1401243" y="1356403"/>
                  <a:pt x="1378634" y="1294228"/>
                </a:cubicBezTo>
                <a:cubicBezTo>
                  <a:pt x="1332279" y="1166751"/>
                  <a:pt x="1371957" y="1252735"/>
                  <a:pt x="1322363" y="1153551"/>
                </a:cubicBezTo>
                <a:cubicBezTo>
                  <a:pt x="1286258" y="1009122"/>
                  <a:pt x="1335330" y="1188127"/>
                  <a:pt x="1280160" y="1041009"/>
                </a:cubicBezTo>
                <a:cubicBezTo>
                  <a:pt x="1273371" y="1022906"/>
                  <a:pt x="1271648" y="1003257"/>
                  <a:pt x="1266092" y="984738"/>
                </a:cubicBezTo>
                <a:cubicBezTo>
                  <a:pt x="1257570" y="956332"/>
                  <a:pt x="1247335" y="928467"/>
                  <a:pt x="1237957" y="900332"/>
                </a:cubicBezTo>
                <a:cubicBezTo>
                  <a:pt x="1233268" y="886264"/>
                  <a:pt x="1232114" y="870467"/>
                  <a:pt x="1223889" y="858129"/>
                </a:cubicBezTo>
                <a:cubicBezTo>
                  <a:pt x="1214511" y="844061"/>
                  <a:pt x="1202621" y="831376"/>
                  <a:pt x="1195754" y="815926"/>
                </a:cubicBezTo>
                <a:cubicBezTo>
                  <a:pt x="1120573" y="646766"/>
                  <a:pt x="1234742" y="819948"/>
                  <a:pt x="1097280" y="590843"/>
                </a:cubicBezTo>
                <a:cubicBezTo>
                  <a:pt x="1083212" y="567397"/>
                  <a:pt x="1070244" y="543255"/>
                  <a:pt x="1055077" y="520504"/>
                </a:cubicBezTo>
                <a:cubicBezTo>
                  <a:pt x="1042072" y="500996"/>
                  <a:pt x="1024937" y="484339"/>
                  <a:pt x="1012874" y="464234"/>
                </a:cubicBezTo>
                <a:cubicBezTo>
                  <a:pt x="982092" y="412931"/>
                  <a:pt x="977917" y="380081"/>
                  <a:pt x="942536" y="337624"/>
                </a:cubicBezTo>
                <a:cubicBezTo>
                  <a:pt x="929800" y="322340"/>
                  <a:pt x="913068" y="310705"/>
                  <a:pt x="900332" y="295421"/>
                </a:cubicBezTo>
                <a:cubicBezTo>
                  <a:pt x="857551" y="244084"/>
                  <a:pt x="888401" y="256443"/>
                  <a:pt x="829994" y="211015"/>
                </a:cubicBezTo>
                <a:cubicBezTo>
                  <a:pt x="717701" y="123676"/>
                  <a:pt x="782119" y="180043"/>
                  <a:pt x="675249" y="126609"/>
                </a:cubicBezTo>
                <a:cubicBezTo>
                  <a:pt x="533974" y="55973"/>
                  <a:pt x="749409" y="144323"/>
                  <a:pt x="576776" y="70338"/>
                </a:cubicBezTo>
                <a:cubicBezTo>
                  <a:pt x="527675" y="49295"/>
                  <a:pt x="494336" y="50523"/>
                  <a:pt x="436099" y="42203"/>
                </a:cubicBezTo>
                <a:cubicBezTo>
                  <a:pt x="403002" y="31171"/>
                  <a:pt x="321119" y="0"/>
                  <a:pt x="281354" y="0"/>
                </a:cubicBezTo>
                <a:cubicBezTo>
                  <a:pt x="243548" y="0"/>
                  <a:pt x="206326" y="9379"/>
                  <a:pt x="168812" y="14068"/>
                </a:cubicBezTo>
                <a:cubicBezTo>
                  <a:pt x="92618" y="90262"/>
                  <a:pt x="149696" y="16831"/>
                  <a:pt x="112542" y="140677"/>
                </a:cubicBezTo>
                <a:cubicBezTo>
                  <a:pt x="106516" y="160764"/>
                  <a:pt x="92667" y="177673"/>
                  <a:pt x="84406" y="196948"/>
                </a:cubicBezTo>
                <a:cubicBezTo>
                  <a:pt x="65115" y="241962"/>
                  <a:pt x="69480" y="256655"/>
                  <a:pt x="56271" y="309489"/>
                </a:cubicBezTo>
                <a:cubicBezTo>
                  <a:pt x="52674" y="323875"/>
                  <a:pt x="46892" y="337624"/>
                  <a:pt x="42203" y="351692"/>
                </a:cubicBezTo>
                <a:cubicBezTo>
                  <a:pt x="37514" y="337624"/>
                  <a:pt x="34768" y="322752"/>
                  <a:pt x="28136" y="309489"/>
                </a:cubicBezTo>
                <a:cubicBezTo>
                  <a:pt x="20575" y="294367"/>
                  <a:pt x="0" y="250379"/>
                  <a:pt x="0" y="267286"/>
                </a:cubicBezTo>
                <a:cubicBezTo>
                  <a:pt x="0" y="283027"/>
                  <a:pt x="39458" y="387787"/>
                  <a:pt x="56271" y="407963"/>
                </a:cubicBezTo>
                <a:cubicBezTo>
                  <a:pt x="67095" y="420951"/>
                  <a:pt x="84406" y="426720"/>
                  <a:pt x="98474" y="436098"/>
                </a:cubicBezTo>
                <a:cubicBezTo>
                  <a:pt x="112573" y="393802"/>
                  <a:pt x="110377" y="388052"/>
                  <a:pt x="140677" y="351692"/>
                </a:cubicBezTo>
                <a:cubicBezTo>
                  <a:pt x="153413" y="336408"/>
                  <a:pt x="182880" y="309489"/>
                  <a:pt x="182880" y="309489"/>
                </a:cubicBezTo>
              </a:path>
            </a:pathLst>
          </a:custGeom>
          <a:noFill/>
          <a:ln cap="flat" cmpd="sng" w="317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8" name="Google Shape;5198;p100"/>
          <p:cNvSpPr/>
          <p:nvPr/>
        </p:nvSpPr>
        <p:spPr>
          <a:xfrm>
            <a:off x="6750148" y="3486444"/>
            <a:ext cx="1448972" cy="2504049"/>
          </a:xfrm>
          <a:custGeom>
            <a:rect b="b" l="l" r="r" t="t"/>
            <a:pathLst>
              <a:path extrusionOk="0" h="2504049" w="1448972">
                <a:moveTo>
                  <a:pt x="1041009" y="2504049"/>
                </a:moveTo>
                <a:cubicBezTo>
                  <a:pt x="1065770" y="2429767"/>
                  <a:pt x="1038030" y="2486296"/>
                  <a:pt x="1111348" y="2419643"/>
                </a:cubicBezTo>
                <a:cubicBezTo>
                  <a:pt x="1145697" y="2388417"/>
                  <a:pt x="1173573" y="2350168"/>
                  <a:pt x="1209822" y="2321169"/>
                </a:cubicBezTo>
                <a:cubicBezTo>
                  <a:pt x="1233268" y="2302412"/>
                  <a:pt x="1258929" y="2286129"/>
                  <a:pt x="1280160" y="2264898"/>
                </a:cubicBezTo>
                <a:cubicBezTo>
                  <a:pt x="1336640" y="2208418"/>
                  <a:pt x="1404912" y="2089446"/>
                  <a:pt x="1420837" y="2025748"/>
                </a:cubicBezTo>
                <a:cubicBezTo>
                  <a:pt x="1441823" y="1941805"/>
                  <a:pt x="1431727" y="1988548"/>
                  <a:pt x="1448972" y="1885071"/>
                </a:cubicBezTo>
                <a:cubicBezTo>
                  <a:pt x="1439594" y="1735015"/>
                  <a:pt x="1432988" y="1584761"/>
                  <a:pt x="1420837" y="1434904"/>
                </a:cubicBezTo>
                <a:cubicBezTo>
                  <a:pt x="1415457" y="1368554"/>
                  <a:pt x="1401243" y="1356403"/>
                  <a:pt x="1378634" y="1294228"/>
                </a:cubicBezTo>
                <a:cubicBezTo>
                  <a:pt x="1332279" y="1166751"/>
                  <a:pt x="1371957" y="1252735"/>
                  <a:pt x="1322363" y="1153551"/>
                </a:cubicBezTo>
                <a:cubicBezTo>
                  <a:pt x="1286258" y="1009122"/>
                  <a:pt x="1335330" y="1188127"/>
                  <a:pt x="1280160" y="1041009"/>
                </a:cubicBezTo>
                <a:cubicBezTo>
                  <a:pt x="1273371" y="1022906"/>
                  <a:pt x="1271648" y="1003257"/>
                  <a:pt x="1266092" y="984738"/>
                </a:cubicBezTo>
                <a:cubicBezTo>
                  <a:pt x="1257570" y="956332"/>
                  <a:pt x="1247335" y="928467"/>
                  <a:pt x="1237957" y="900332"/>
                </a:cubicBezTo>
                <a:cubicBezTo>
                  <a:pt x="1233268" y="886264"/>
                  <a:pt x="1232114" y="870467"/>
                  <a:pt x="1223889" y="858129"/>
                </a:cubicBezTo>
                <a:cubicBezTo>
                  <a:pt x="1214511" y="844061"/>
                  <a:pt x="1202621" y="831376"/>
                  <a:pt x="1195754" y="815926"/>
                </a:cubicBezTo>
                <a:cubicBezTo>
                  <a:pt x="1120573" y="646766"/>
                  <a:pt x="1234742" y="819948"/>
                  <a:pt x="1097280" y="590843"/>
                </a:cubicBezTo>
                <a:cubicBezTo>
                  <a:pt x="1083212" y="567397"/>
                  <a:pt x="1070244" y="543255"/>
                  <a:pt x="1055077" y="520504"/>
                </a:cubicBezTo>
                <a:cubicBezTo>
                  <a:pt x="1042072" y="500996"/>
                  <a:pt x="1024937" y="484339"/>
                  <a:pt x="1012874" y="464234"/>
                </a:cubicBezTo>
                <a:cubicBezTo>
                  <a:pt x="982092" y="412931"/>
                  <a:pt x="977917" y="380081"/>
                  <a:pt x="942536" y="337624"/>
                </a:cubicBezTo>
                <a:cubicBezTo>
                  <a:pt x="929800" y="322340"/>
                  <a:pt x="913068" y="310705"/>
                  <a:pt x="900332" y="295421"/>
                </a:cubicBezTo>
                <a:cubicBezTo>
                  <a:pt x="857551" y="244084"/>
                  <a:pt x="888401" y="256443"/>
                  <a:pt x="829994" y="211015"/>
                </a:cubicBezTo>
                <a:cubicBezTo>
                  <a:pt x="717701" y="123676"/>
                  <a:pt x="782119" y="180043"/>
                  <a:pt x="675249" y="126609"/>
                </a:cubicBezTo>
                <a:cubicBezTo>
                  <a:pt x="533974" y="55973"/>
                  <a:pt x="749409" y="144323"/>
                  <a:pt x="576776" y="70338"/>
                </a:cubicBezTo>
                <a:cubicBezTo>
                  <a:pt x="527675" y="49295"/>
                  <a:pt x="494336" y="50523"/>
                  <a:pt x="436099" y="42203"/>
                </a:cubicBezTo>
                <a:cubicBezTo>
                  <a:pt x="403002" y="31171"/>
                  <a:pt x="321119" y="0"/>
                  <a:pt x="281354" y="0"/>
                </a:cubicBezTo>
                <a:cubicBezTo>
                  <a:pt x="243548" y="0"/>
                  <a:pt x="206326" y="9379"/>
                  <a:pt x="168812" y="14068"/>
                </a:cubicBezTo>
                <a:cubicBezTo>
                  <a:pt x="92618" y="90262"/>
                  <a:pt x="149696" y="16831"/>
                  <a:pt x="112542" y="140677"/>
                </a:cubicBezTo>
                <a:cubicBezTo>
                  <a:pt x="106516" y="160764"/>
                  <a:pt x="92667" y="177673"/>
                  <a:pt x="84406" y="196948"/>
                </a:cubicBezTo>
                <a:cubicBezTo>
                  <a:pt x="65115" y="241962"/>
                  <a:pt x="69480" y="256655"/>
                  <a:pt x="56271" y="309489"/>
                </a:cubicBezTo>
                <a:cubicBezTo>
                  <a:pt x="52674" y="323875"/>
                  <a:pt x="46892" y="337624"/>
                  <a:pt x="42203" y="351692"/>
                </a:cubicBezTo>
                <a:cubicBezTo>
                  <a:pt x="37514" y="337624"/>
                  <a:pt x="34768" y="322752"/>
                  <a:pt x="28136" y="309489"/>
                </a:cubicBezTo>
                <a:cubicBezTo>
                  <a:pt x="20575" y="294367"/>
                  <a:pt x="0" y="250379"/>
                  <a:pt x="0" y="267286"/>
                </a:cubicBezTo>
                <a:cubicBezTo>
                  <a:pt x="0" y="283027"/>
                  <a:pt x="39458" y="387787"/>
                  <a:pt x="56271" y="407963"/>
                </a:cubicBezTo>
                <a:cubicBezTo>
                  <a:pt x="67095" y="420951"/>
                  <a:pt x="84406" y="426720"/>
                  <a:pt x="98474" y="436098"/>
                </a:cubicBezTo>
                <a:cubicBezTo>
                  <a:pt x="112573" y="393802"/>
                  <a:pt x="110377" y="388052"/>
                  <a:pt x="140677" y="351692"/>
                </a:cubicBezTo>
                <a:cubicBezTo>
                  <a:pt x="153413" y="336408"/>
                  <a:pt x="182880" y="309489"/>
                  <a:pt x="182880" y="309489"/>
                </a:cubicBezTo>
              </a:path>
            </a:pathLst>
          </a:custGeom>
          <a:noFill/>
          <a:ln cap="flat" cmpd="sng" w="317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9" name="Google Shape;5199;p100"/>
          <p:cNvSpPr txBox="1"/>
          <p:nvPr/>
        </p:nvSpPr>
        <p:spPr>
          <a:xfrm>
            <a:off x="196947" y="4924877"/>
            <a:ext cx="2672861" cy="533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Start vertex – 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Destination vertex - z</a:t>
            </a:r>
            <a:endParaRPr/>
          </a:p>
        </p:txBody>
      </p:sp>
      <p:sp>
        <p:nvSpPr>
          <p:cNvPr id="5200" name="Google Shape;5200;p100"/>
          <p:cNvSpPr/>
          <p:nvPr/>
        </p:nvSpPr>
        <p:spPr>
          <a:xfrm>
            <a:off x="5144071" y="3554438"/>
            <a:ext cx="2044519" cy="1720948"/>
          </a:xfrm>
          <a:custGeom>
            <a:rect b="b" l="l" r="r" t="t"/>
            <a:pathLst>
              <a:path extrusionOk="0" h="2504049" w="1448972">
                <a:moveTo>
                  <a:pt x="1041009" y="2504049"/>
                </a:moveTo>
                <a:cubicBezTo>
                  <a:pt x="1065770" y="2429767"/>
                  <a:pt x="1038030" y="2486296"/>
                  <a:pt x="1111348" y="2419643"/>
                </a:cubicBezTo>
                <a:cubicBezTo>
                  <a:pt x="1145697" y="2388417"/>
                  <a:pt x="1173573" y="2350168"/>
                  <a:pt x="1209822" y="2321169"/>
                </a:cubicBezTo>
                <a:cubicBezTo>
                  <a:pt x="1233268" y="2302412"/>
                  <a:pt x="1258929" y="2286129"/>
                  <a:pt x="1280160" y="2264898"/>
                </a:cubicBezTo>
                <a:cubicBezTo>
                  <a:pt x="1336640" y="2208418"/>
                  <a:pt x="1404912" y="2089446"/>
                  <a:pt x="1420837" y="2025748"/>
                </a:cubicBezTo>
                <a:cubicBezTo>
                  <a:pt x="1441823" y="1941805"/>
                  <a:pt x="1431727" y="1988548"/>
                  <a:pt x="1448972" y="1885071"/>
                </a:cubicBezTo>
                <a:cubicBezTo>
                  <a:pt x="1439594" y="1735015"/>
                  <a:pt x="1432988" y="1584761"/>
                  <a:pt x="1420837" y="1434904"/>
                </a:cubicBezTo>
                <a:cubicBezTo>
                  <a:pt x="1415457" y="1368554"/>
                  <a:pt x="1401243" y="1356403"/>
                  <a:pt x="1378634" y="1294228"/>
                </a:cubicBezTo>
                <a:cubicBezTo>
                  <a:pt x="1332279" y="1166751"/>
                  <a:pt x="1371957" y="1252735"/>
                  <a:pt x="1322363" y="1153551"/>
                </a:cubicBezTo>
                <a:cubicBezTo>
                  <a:pt x="1286258" y="1009122"/>
                  <a:pt x="1335330" y="1188127"/>
                  <a:pt x="1280160" y="1041009"/>
                </a:cubicBezTo>
                <a:cubicBezTo>
                  <a:pt x="1273371" y="1022906"/>
                  <a:pt x="1271648" y="1003257"/>
                  <a:pt x="1266092" y="984738"/>
                </a:cubicBezTo>
                <a:cubicBezTo>
                  <a:pt x="1257570" y="956332"/>
                  <a:pt x="1247335" y="928467"/>
                  <a:pt x="1237957" y="900332"/>
                </a:cubicBezTo>
                <a:cubicBezTo>
                  <a:pt x="1233268" y="886264"/>
                  <a:pt x="1232114" y="870467"/>
                  <a:pt x="1223889" y="858129"/>
                </a:cubicBezTo>
                <a:cubicBezTo>
                  <a:pt x="1214511" y="844061"/>
                  <a:pt x="1202621" y="831376"/>
                  <a:pt x="1195754" y="815926"/>
                </a:cubicBezTo>
                <a:cubicBezTo>
                  <a:pt x="1120573" y="646766"/>
                  <a:pt x="1234742" y="819948"/>
                  <a:pt x="1097280" y="590843"/>
                </a:cubicBezTo>
                <a:cubicBezTo>
                  <a:pt x="1083212" y="567397"/>
                  <a:pt x="1070244" y="543255"/>
                  <a:pt x="1055077" y="520504"/>
                </a:cubicBezTo>
                <a:cubicBezTo>
                  <a:pt x="1042072" y="500996"/>
                  <a:pt x="1024937" y="484339"/>
                  <a:pt x="1012874" y="464234"/>
                </a:cubicBezTo>
                <a:cubicBezTo>
                  <a:pt x="982092" y="412931"/>
                  <a:pt x="977917" y="380081"/>
                  <a:pt x="942536" y="337624"/>
                </a:cubicBezTo>
                <a:cubicBezTo>
                  <a:pt x="929800" y="322340"/>
                  <a:pt x="913068" y="310705"/>
                  <a:pt x="900332" y="295421"/>
                </a:cubicBezTo>
                <a:cubicBezTo>
                  <a:pt x="857551" y="244084"/>
                  <a:pt x="888401" y="256443"/>
                  <a:pt x="829994" y="211015"/>
                </a:cubicBezTo>
                <a:cubicBezTo>
                  <a:pt x="717701" y="123676"/>
                  <a:pt x="782119" y="180043"/>
                  <a:pt x="675249" y="126609"/>
                </a:cubicBezTo>
                <a:cubicBezTo>
                  <a:pt x="533974" y="55973"/>
                  <a:pt x="749409" y="144323"/>
                  <a:pt x="576776" y="70338"/>
                </a:cubicBezTo>
                <a:cubicBezTo>
                  <a:pt x="527675" y="49295"/>
                  <a:pt x="494336" y="50523"/>
                  <a:pt x="436099" y="42203"/>
                </a:cubicBezTo>
                <a:cubicBezTo>
                  <a:pt x="403002" y="31171"/>
                  <a:pt x="321119" y="0"/>
                  <a:pt x="281354" y="0"/>
                </a:cubicBezTo>
                <a:cubicBezTo>
                  <a:pt x="243548" y="0"/>
                  <a:pt x="206326" y="9379"/>
                  <a:pt x="168812" y="14068"/>
                </a:cubicBezTo>
                <a:cubicBezTo>
                  <a:pt x="92618" y="90262"/>
                  <a:pt x="149696" y="16831"/>
                  <a:pt x="112542" y="140677"/>
                </a:cubicBezTo>
                <a:cubicBezTo>
                  <a:pt x="106516" y="160764"/>
                  <a:pt x="92667" y="177673"/>
                  <a:pt x="84406" y="196948"/>
                </a:cubicBezTo>
                <a:cubicBezTo>
                  <a:pt x="65115" y="241962"/>
                  <a:pt x="69480" y="256655"/>
                  <a:pt x="56271" y="309489"/>
                </a:cubicBezTo>
                <a:cubicBezTo>
                  <a:pt x="52674" y="323875"/>
                  <a:pt x="46892" y="337624"/>
                  <a:pt x="42203" y="351692"/>
                </a:cubicBezTo>
                <a:cubicBezTo>
                  <a:pt x="37514" y="337624"/>
                  <a:pt x="34768" y="322752"/>
                  <a:pt x="28136" y="309489"/>
                </a:cubicBezTo>
                <a:cubicBezTo>
                  <a:pt x="20575" y="294367"/>
                  <a:pt x="0" y="250379"/>
                  <a:pt x="0" y="267286"/>
                </a:cubicBezTo>
                <a:cubicBezTo>
                  <a:pt x="0" y="283027"/>
                  <a:pt x="39458" y="387787"/>
                  <a:pt x="56271" y="407963"/>
                </a:cubicBezTo>
                <a:cubicBezTo>
                  <a:pt x="67095" y="420951"/>
                  <a:pt x="84406" y="426720"/>
                  <a:pt x="98474" y="436098"/>
                </a:cubicBezTo>
                <a:cubicBezTo>
                  <a:pt x="112573" y="393802"/>
                  <a:pt x="110377" y="388052"/>
                  <a:pt x="140677" y="351692"/>
                </a:cubicBezTo>
                <a:cubicBezTo>
                  <a:pt x="153413" y="336408"/>
                  <a:pt x="182880" y="309489"/>
                  <a:pt x="182880" y="309489"/>
                </a:cubicBezTo>
              </a:path>
            </a:pathLst>
          </a:custGeom>
          <a:noFill/>
          <a:ln cap="flat" cmpd="sng" w="317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1" name="Google Shape;5201;p100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5205" name="Shape 5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6" name="Google Shape;5206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9" y="84408"/>
            <a:ext cx="3733098" cy="1927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7" name="Google Shape;5207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8906" y="56271"/>
            <a:ext cx="3760495" cy="1955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8" name="Google Shape;5208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633" y="2294982"/>
            <a:ext cx="3569550" cy="193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9" name="Google Shape;5209;p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90550" y="2236225"/>
            <a:ext cx="3822978" cy="1998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0" name="Google Shape;5210;p1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8812" y="4534328"/>
            <a:ext cx="3569006" cy="2211128"/>
          </a:xfrm>
          <a:prstGeom prst="rect">
            <a:avLst/>
          </a:prstGeom>
          <a:noFill/>
          <a:ln>
            <a:noFill/>
          </a:ln>
        </p:spPr>
      </p:pic>
      <p:sp>
        <p:nvSpPr>
          <p:cNvPr id="5211" name="Google Shape;5211;p101"/>
          <p:cNvSpPr/>
          <p:nvPr/>
        </p:nvSpPr>
        <p:spPr>
          <a:xfrm>
            <a:off x="4051495" y="829994"/>
            <a:ext cx="647114" cy="36576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2" name="Google Shape;5212;p101"/>
          <p:cNvSpPr/>
          <p:nvPr/>
        </p:nvSpPr>
        <p:spPr>
          <a:xfrm>
            <a:off x="3992880" y="2965938"/>
            <a:ext cx="647114" cy="36576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3" name="Google Shape;5213;p101"/>
          <p:cNvSpPr/>
          <p:nvPr/>
        </p:nvSpPr>
        <p:spPr>
          <a:xfrm>
            <a:off x="3863926" y="5439507"/>
            <a:ext cx="647114" cy="36576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14" name="Google Shape;5214;p101"/>
          <p:cNvGrpSpPr/>
          <p:nvPr/>
        </p:nvGrpSpPr>
        <p:grpSpPr>
          <a:xfrm>
            <a:off x="4612537" y="4428959"/>
            <a:ext cx="3912485" cy="2210992"/>
            <a:chOff x="4612537" y="4428959"/>
            <a:chExt cx="3912485" cy="2210992"/>
          </a:xfrm>
        </p:grpSpPr>
        <p:pic>
          <p:nvPicPr>
            <p:cNvPr id="5215" name="Google Shape;5215;p10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612537" y="4428959"/>
              <a:ext cx="3912485" cy="221099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216" name="Google Shape;5216;p101"/>
            <p:cNvCxnSpPr/>
            <p:nvPr/>
          </p:nvCxnSpPr>
          <p:spPr>
            <a:xfrm>
              <a:off x="5809957" y="4811151"/>
              <a:ext cx="1153551" cy="0"/>
            </a:xfrm>
            <a:prstGeom prst="straightConnector1">
              <a:avLst/>
            </a:prstGeom>
            <a:noFill/>
            <a:ln cap="flat" cmpd="sng" w="41275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5217" name="Google Shape;5217;p101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1" name="Shape 5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" name="Google Shape;5222;p102"/>
          <p:cNvSpPr/>
          <p:nvPr/>
        </p:nvSpPr>
        <p:spPr>
          <a:xfrm>
            <a:off x="4243754" y="3470030"/>
            <a:ext cx="647114" cy="36576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23" name="Google Shape;5223;p102"/>
          <p:cNvGrpSpPr/>
          <p:nvPr/>
        </p:nvGrpSpPr>
        <p:grpSpPr>
          <a:xfrm>
            <a:off x="293756" y="2600159"/>
            <a:ext cx="3912485" cy="2210992"/>
            <a:chOff x="293756" y="2600159"/>
            <a:chExt cx="3912485" cy="2210992"/>
          </a:xfrm>
        </p:grpSpPr>
        <p:pic>
          <p:nvPicPr>
            <p:cNvPr id="5224" name="Google Shape;5224;p1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3756" y="2600159"/>
              <a:ext cx="3912485" cy="221099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225" name="Google Shape;5225;p102"/>
            <p:cNvCxnSpPr/>
            <p:nvPr/>
          </p:nvCxnSpPr>
          <p:spPr>
            <a:xfrm>
              <a:off x="1474763" y="3008142"/>
              <a:ext cx="1111348" cy="0"/>
            </a:xfrm>
            <a:prstGeom prst="straightConnector1">
              <a:avLst/>
            </a:prstGeom>
            <a:noFill/>
            <a:ln cap="flat" cmpd="sng" w="41275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5226" name="Google Shape;5226;p102"/>
            <p:cNvCxnSpPr/>
            <p:nvPr/>
          </p:nvCxnSpPr>
          <p:spPr>
            <a:xfrm flipH="1">
              <a:off x="2740856" y="3090203"/>
              <a:ext cx="11722" cy="1254370"/>
            </a:xfrm>
            <a:prstGeom prst="straightConnector1">
              <a:avLst/>
            </a:prstGeom>
            <a:noFill/>
            <a:ln cap="flat" cmpd="sng" w="41275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grpSp>
        <p:nvGrpSpPr>
          <p:cNvPr id="5227" name="Google Shape;5227;p102"/>
          <p:cNvGrpSpPr/>
          <p:nvPr/>
        </p:nvGrpSpPr>
        <p:grpSpPr>
          <a:xfrm>
            <a:off x="4892047" y="2600021"/>
            <a:ext cx="4111283" cy="2154857"/>
            <a:chOff x="4892047" y="2600021"/>
            <a:chExt cx="4111283" cy="2154857"/>
          </a:xfrm>
        </p:grpSpPr>
        <p:pic>
          <p:nvPicPr>
            <p:cNvPr id="5228" name="Google Shape;5228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92047" y="2600021"/>
              <a:ext cx="4111283" cy="215485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229" name="Google Shape;5229;p102"/>
            <p:cNvCxnSpPr/>
            <p:nvPr/>
          </p:nvCxnSpPr>
          <p:spPr>
            <a:xfrm>
              <a:off x="6203852" y="2982351"/>
              <a:ext cx="1111348" cy="0"/>
            </a:xfrm>
            <a:prstGeom prst="straightConnector1">
              <a:avLst/>
            </a:prstGeom>
            <a:noFill/>
            <a:ln cap="flat" cmpd="sng" w="41275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5230" name="Google Shape;5230;p102"/>
            <p:cNvCxnSpPr/>
            <p:nvPr/>
          </p:nvCxnSpPr>
          <p:spPr>
            <a:xfrm flipH="1">
              <a:off x="7469945" y="3064412"/>
              <a:ext cx="11722" cy="1254370"/>
            </a:xfrm>
            <a:prstGeom prst="straightConnector1">
              <a:avLst/>
            </a:prstGeom>
            <a:noFill/>
            <a:ln cap="flat" cmpd="sng" w="41275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5231" name="Google Shape;5231;p102"/>
            <p:cNvCxnSpPr/>
            <p:nvPr/>
          </p:nvCxnSpPr>
          <p:spPr>
            <a:xfrm flipH="1" rot="10800000">
              <a:off x="7479323" y="3488788"/>
              <a:ext cx="905022" cy="895643"/>
            </a:xfrm>
            <a:prstGeom prst="straightConnector1">
              <a:avLst/>
            </a:prstGeom>
            <a:noFill/>
            <a:ln cap="flat" cmpd="sng" w="41275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5232" name="Google Shape;5232;p102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36" name="Shape 5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7" name="Google Shape;5237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5310" y="2994207"/>
            <a:ext cx="5048690" cy="3863793"/>
          </a:xfrm>
          <a:prstGeom prst="rect">
            <a:avLst/>
          </a:prstGeom>
          <a:noFill/>
          <a:ln>
            <a:noFill/>
          </a:ln>
        </p:spPr>
      </p:pic>
      <p:sp>
        <p:nvSpPr>
          <p:cNvPr id="5238" name="Google Shape;5238;p103"/>
          <p:cNvSpPr txBox="1"/>
          <p:nvPr>
            <p:ph type="title"/>
          </p:nvPr>
        </p:nvSpPr>
        <p:spPr>
          <a:xfrm>
            <a:off x="5387925" y="355213"/>
            <a:ext cx="3603337" cy="516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lang="en-US" sz="1800">
                <a:solidFill>
                  <a:schemeClr val="dk1"/>
                </a:solidFill>
              </a:rPr>
              <a:t>Dijkstra's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Shortest Path Algorithm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9" name="Google Shape;5239;p103"/>
          <p:cNvSpPr/>
          <p:nvPr/>
        </p:nvSpPr>
        <p:spPr>
          <a:xfrm>
            <a:off x="4797086" y="3559127"/>
            <a:ext cx="4346914" cy="417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0" name="Google Shape;5240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72" y="0"/>
            <a:ext cx="5038725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5241" name="Google Shape;5241;p103"/>
          <p:cNvSpPr/>
          <p:nvPr/>
        </p:nvSpPr>
        <p:spPr>
          <a:xfrm>
            <a:off x="4105426" y="4006949"/>
            <a:ext cx="5038574" cy="417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2" name="Google Shape;5242;p103"/>
          <p:cNvSpPr/>
          <p:nvPr/>
        </p:nvSpPr>
        <p:spPr>
          <a:xfrm>
            <a:off x="4131218" y="4356297"/>
            <a:ext cx="5012782" cy="5533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3" name="Google Shape;5243;p103"/>
          <p:cNvSpPr/>
          <p:nvPr/>
        </p:nvSpPr>
        <p:spPr>
          <a:xfrm>
            <a:off x="4145282" y="4834613"/>
            <a:ext cx="4998718" cy="4993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4" name="Google Shape;5244;p103"/>
          <p:cNvSpPr/>
          <p:nvPr/>
        </p:nvSpPr>
        <p:spPr>
          <a:xfrm>
            <a:off x="4171074" y="5155826"/>
            <a:ext cx="4911966" cy="4993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5" name="Google Shape;5245;p103"/>
          <p:cNvSpPr/>
          <p:nvPr/>
        </p:nvSpPr>
        <p:spPr>
          <a:xfrm>
            <a:off x="4133558" y="5577859"/>
            <a:ext cx="4968238" cy="4993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6" name="Google Shape;5246;p103"/>
          <p:cNvSpPr/>
          <p:nvPr/>
        </p:nvSpPr>
        <p:spPr>
          <a:xfrm>
            <a:off x="4171074" y="6006920"/>
            <a:ext cx="4911966" cy="4993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7" name="Google Shape;5247;p103"/>
          <p:cNvSpPr/>
          <p:nvPr/>
        </p:nvSpPr>
        <p:spPr>
          <a:xfrm>
            <a:off x="4175762" y="6372681"/>
            <a:ext cx="4968238" cy="4993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8" name="Google Shape;5248;p103"/>
          <p:cNvSpPr txBox="1"/>
          <p:nvPr/>
        </p:nvSpPr>
        <p:spPr>
          <a:xfrm>
            <a:off x="0" y="3954197"/>
            <a:ext cx="3603337" cy="516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Path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9" name="Google Shape;5249;p103"/>
          <p:cNvSpPr txBox="1"/>
          <p:nvPr/>
        </p:nvSpPr>
        <p:spPr>
          <a:xfrm>
            <a:off x="5711482" y="929652"/>
            <a:ext cx="2672861" cy="533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Start vertex – 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Destination vertex - H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3" name="Shape 5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4" name="Google Shape;5254;p104"/>
          <p:cNvSpPr/>
          <p:nvPr/>
        </p:nvSpPr>
        <p:spPr>
          <a:xfrm>
            <a:off x="0" y="4555261"/>
            <a:ext cx="333404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   C   D   E   G   F   H</a:t>
            </a:r>
            <a:endParaRPr/>
          </a:p>
        </p:txBody>
      </p:sp>
      <p:pic>
        <p:nvPicPr>
          <p:cNvPr id="5255" name="Google Shape;5255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7262" y="2605395"/>
            <a:ext cx="5556738" cy="4252605"/>
          </a:xfrm>
          <a:prstGeom prst="rect">
            <a:avLst/>
          </a:prstGeom>
          <a:noFill/>
          <a:ln>
            <a:noFill/>
          </a:ln>
        </p:spPr>
      </p:pic>
      <p:sp>
        <p:nvSpPr>
          <p:cNvPr id="5256" name="Google Shape;5256;p104"/>
          <p:cNvSpPr txBox="1"/>
          <p:nvPr>
            <p:ph type="title"/>
          </p:nvPr>
        </p:nvSpPr>
        <p:spPr>
          <a:xfrm>
            <a:off x="5387925" y="355213"/>
            <a:ext cx="3603337" cy="516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lang="en-US" sz="1800">
                <a:solidFill>
                  <a:schemeClr val="dk1"/>
                </a:solidFill>
              </a:rPr>
              <a:t>Dijkstra's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Shortest Path Algorithm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57" name="Google Shape;5257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72" y="0"/>
            <a:ext cx="5038725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8" name="Google Shape;5258;p104"/>
          <p:cNvSpPr txBox="1"/>
          <p:nvPr/>
        </p:nvSpPr>
        <p:spPr>
          <a:xfrm>
            <a:off x="689317" y="3827586"/>
            <a:ext cx="2419632" cy="73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Path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9" name="Google Shape;5259;p104"/>
          <p:cNvSpPr/>
          <p:nvPr/>
        </p:nvSpPr>
        <p:spPr>
          <a:xfrm>
            <a:off x="1114114" y="5891702"/>
            <a:ext cx="16017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Cost - 11</a:t>
            </a:r>
            <a:endParaRPr/>
          </a:p>
        </p:txBody>
      </p:sp>
      <p:sp>
        <p:nvSpPr>
          <p:cNvPr id="5260" name="Google Shape;5260;p104"/>
          <p:cNvSpPr/>
          <p:nvPr/>
        </p:nvSpPr>
        <p:spPr>
          <a:xfrm>
            <a:off x="8342141" y="6372665"/>
            <a:ext cx="801859" cy="485335"/>
          </a:xfrm>
          <a:prstGeom prst="ellipse">
            <a:avLst/>
          </a:prstGeom>
          <a:solidFill>
            <a:srgbClr val="FF0000">
              <a:alpha val="23921"/>
            </a:srgb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1" name="Google Shape;5261;p104"/>
          <p:cNvSpPr/>
          <p:nvPr/>
        </p:nvSpPr>
        <p:spPr>
          <a:xfrm>
            <a:off x="7172178" y="5877951"/>
            <a:ext cx="801859" cy="485335"/>
          </a:xfrm>
          <a:prstGeom prst="ellipse">
            <a:avLst/>
          </a:prstGeom>
          <a:solidFill>
            <a:srgbClr val="FF0000">
              <a:alpha val="23921"/>
            </a:srgb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2" name="Google Shape;5262;p104"/>
          <p:cNvSpPr/>
          <p:nvPr/>
        </p:nvSpPr>
        <p:spPr>
          <a:xfrm>
            <a:off x="7718473" y="5467644"/>
            <a:ext cx="801859" cy="485335"/>
          </a:xfrm>
          <a:prstGeom prst="ellipse">
            <a:avLst/>
          </a:prstGeom>
          <a:solidFill>
            <a:srgbClr val="FF0000">
              <a:alpha val="23921"/>
            </a:srgb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3" name="Google Shape;5263;p104"/>
          <p:cNvSpPr/>
          <p:nvPr/>
        </p:nvSpPr>
        <p:spPr>
          <a:xfrm>
            <a:off x="6478171" y="4550899"/>
            <a:ext cx="801859" cy="485335"/>
          </a:xfrm>
          <a:prstGeom prst="ellipse">
            <a:avLst/>
          </a:prstGeom>
          <a:solidFill>
            <a:srgbClr val="FF0000">
              <a:alpha val="23921"/>
            </a:srgb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4" name="Google Shape;5264;p104"/>
          <p:cNvSpPr/>
          <p:nvPr/>
        </p:nvSpPr>
        <p:spPr>
          <a:xfrm>
            <a:off x="5899051" y="4112456"/>
            <a:ext cx="801859" cy="485335"/>
          </a:xfrm>
          <a:prstGeom prst="ellipse">
            <a:avLst/>
          </a:prstGeom>
          <a:solidFill>
            <a:srgbClr val="FF0000">
              <a:alpha val="23921"/>
            </a:srgb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5" name="Google Shape;5265;p104"/>
          <p:cNvSpPr/>
          <p:nvPr/>
        </p:nvSpPr>
        <p:spPr>
          <a:xfrm>
            <a:off x="5263660" y="3645877"/>
            <a:ext cx="801859" cy="485335"/>
          </a:xfrm>
          <a:prstGeom prst="ellipse">
            <a:avLst/>
          </a:prstGeom>
          <a:solidFill>
            <a:srgbClr val="FF0000">
              <a:alpha val="23921"/>
            </a:srgb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6" name="Google Shape;5266;p104"/>
          <p:cNvSpPr/>
          <p:nvPr/>
        </p:nvSpPr>
        <p:spPr>
          <a:xfrm>
            <a:off x="2757267" y="4572000"/>
            <a:ext cx="379827" cy="50643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7" name="Google Shape;5267;p104"/>
          <p:cNvSpPr/>
          <p:nvPr/>
        </p:nvSpPr>
        <p:spPr>
          <a:xfrm>
            <a:off x="2290675" y="4583720"/>
            <a:ext cx="379827" cy="50643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8" name="Google Shape;5268;p104"/>
          <p:cNvSpPr/>
          <p:nvPr/>
        </p:nvSpPr>
        <p:spPr>
          <a:xfrm>
            <a:off x="1826453" y="4583725"/>
            <a:ext cx="379827" cy="50643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9" name="Google Shape;5269;p104"/>
          <p:cNvSpPr/>
          <p:nvPr/>
        </p:nvSpPr>
        <p:spPr>
          <a:xfrm>
            <a:off x="1345793" y="4581377"/>
            <a:ext cx="379827" cy="50643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0" name="Google Shape;5270;p104"/>
          <p:cNvSpPr/>
          <p:nvPr/>
        </p:nvSpPr>
        <p:spPr>
          <a:xfrm>
            <a:off x="926123" y="4583723"/>
            <a:ext cx="379827" cy="50643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1" name="Google Shape;5271;p104"/>
          <p:cNvSpPr/>
          <p:nvPr/>
        </p:nvSpPr>
        <p:spPr>
          <a:xfrm>
            <a:off x="459531" y="4581375"/>
            <a:ext cx="379827" cy="50643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2" name="Google Shape;5272;p104"/>
          <p:cNvSpPr/>
          <p:nvPr/>
        </p:nvSpPr>
        <p:spPr>
          <a:xfrm>
            <a:off x="0" y="4593098"/>
            <a:ext cx="379827" cy="50643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6" name="Shape 5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7" name="Google Shape;5277;p105"/>
          <p:cNvSpPr txBox="1"/>
          <p:nvPr>
            <p:ph type="title"/>
          </p:nvPr>
        </p:nvSpPr>
        <p:spPr>
          <a:xfrm>
            <a:off x="5387925" y="355213"/>
            <a:ext cx="3603337" cy="516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lang="en-US" sz="1800">
                <a:solidFill>
                  <a:schemeClr val="dk1"/>
                </a:solidFill>
              </a:rPr>
              <a:t>Dijkstra's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Shortest Path Algorithm</a:t>
            </a:r>
            <a:br>
              <a:rPr lang="en-US" sz="1800">
                <a:solidFill>
                  <a:schemeClr val="dk1"/>
                </a:solidFill>
              </a:rPr>
            </a:br>
            <a:br>
              <a:rPr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(Alternate selection)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78" name="Google Shape;5278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72" y="0"/>
            <a:ext cx="5038725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9" name="Google Shape;5279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5525" y="2781300"/>
            <a:ext cx="6848475" cy="40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0" name="Google Shape;5280;p105"/>
          <p:cNvSpPr/>
          <p:nvPr/>
        </p:nvSpPr>
        <p:spPr>
          <a:xfrm>
            <a:off x="3530991" y="3221502"/>
            <a:ext cx="5289452" cy="407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1" name="Google Shape;5281;p105"/>
          <p:cNvSpPr/>
          <p:nvPr/>
        </p:nvSpPr>
        <p:spPr>
          <a:xfrm>
            <a:off x="2600155" y="3584922"/>
            <a:ext cx="6206220" cy="407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2" name="Google Shape;5282;p105"/>
          <p:cNvSpPr/>
          <p:nvPr/>
        </p:nvSpPr>
        <p:spPr>
          <a:xfrm>
            <a:off x="2583739" y="3990546"/>
            <a:ext cx="6206220" cy="407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3" name="Google Shape;5283;p105"/>
          <p:cNvSpPr/>
          <p:nvPr/>
        </p:nvSpPr>
        <p:spPr>
          <a:xfrm>
            <a:off x="2611875" y="4398518"/>
            <a:ext cx="6206220" cy="407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4" name="Google Shape;5284;p105"/>
          <p:cNvSpPr/>
          <p:nvPr/>
        </p:nvSpPr>
        <p:spPr>
          <a:xfrm>
            <a:off x="2595459" y="4790074"/>
            <a:ext cx="6206220" cy="407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5" name="Google Shape;5285;p105"/>
          <p:cNvSpPr/>
          <p:nvPr/>
        </p:nvSpPr>
        <p:spPr>
          <a:xfrm>
            <a:off x="2595459" y="5127706"/>
            <a:ext cx="6206220" cy="407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6" name="Google Shape;5286;p105"/>
          <p:cNvSpPr/>
          <p:nvPr/>
        </p:nvSpPr>
        <p:spPr>
          <a:xfrm>
            <a:off x="2593111" y="5533330"/>
            <a:ext cx="6206220" cy="407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7" name="Google Shape;5287;p105"/>
          <p:cNvSpPr/>
          <p:nvPr/>
        </p:nvSpPr>
        <p:spPr>
          <a:xfrm>
            <a:off x="2576699" y="5938949"/>
            <a:ext cx="6206220" cy="407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8" name="Google Shape;5288;p105"/>
          <p:cNvSpPr/>
          <p:nvPr/>
        </p:nvSpPr>
        <p:spPr>
          <a:xfrm>
            <a:off x="2436021" y="6407833"/>
            <a:ext cx="6206220" cy="407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2" name="Shape 5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3" name="Google Shape;5293;p106"/>
          <p:cNvSpPr txBox="1"/>
          <p:nvPr>
            <p:ph type="title"/>
          </p:nvPr>
        </p:nvSpPr>
        <p:spPr>
          <a:xfrm>
            <a:off x="5387925" y="355213"/>
            <a:ext cx="3603337" cy="516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lang="en-US" sz="1800">
                <a:solidFill>
                  <a:schemeClr val="dk1"/>
                </a:solidFill>
              </a:rPr>
              <a:t>Dijkstra's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Shortest Path Algorithm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94" name="Google Shape;5294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72" y="0"/>
            <a:ext cx="5038725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5" name="Google Shape;5295;p106"/>
          <p:cNvSpPr txBox="1"/>
          <p:nvPr/>
        </p:nvSpPr>
        <p:spPr>
          <a:xfrm>
            <a:off x="14068" y="3954197"/>
            <a:ext cx="2419632" cy="73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Path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96" name="Google Shape;5296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5525" y="2781300"/>
            <a:ext cx="6848475" cy="40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7" name="Google Shape;5297;p106"/>
          <p:cNvSpPr/>
          <p:nvPr/>
        </p:nvSpPr>
        <p:spPr>
          <a:xfrm>
            <a:off x="8032652" y="5528604"/>
            <a:ext cx="801859" cy="407963"/>
          </a:xfrm>
          <a:prstGeom prst="ellipse">
            <a:avLst/>
          </a:prstGeom>
          <a:solidFill>
            <a:srgbClr val="FF0000">
              <a:alpha val="23921"/>
            </a:srgb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8" name="Google Shape;5298;p106"/>
          <p:cNvSpPr/>
          <p:nvPr/>
        </p:nvSpPr>
        <p:spPr>
          <a:xfrm>
            <a:off x="6834553" y="5160499"/>
            <a:ext cx="801859" cy="407963"/>
          </a:xfrm>
          <a:prstGeom prst="ellipse">
            <a:avLst/>
          </a:prstGeom>
          <a:solidFill>
            <a:srgbClr val="FF0000">
              <a:alpha val="23921"/>
            </a:srgb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9" name="Google Shape;5299;p106"/>
          <p:cNvSpPr/>
          <p:nvPr/>
        </p:nvSpPr>
        <p:spPr>
          <a:xfrm>
            <a:off x="7507458" y="4384431"/>
            <a:ext cx="801859" cy="407963"/>
          </a:xfrm>
          <a:prstGeom prst="ellipse">
            <a:avLst/>
          </a:prstGeom>
          <a:solidFill>
            <a:srgbClr val="FF0000">
              <a:alpha val="23921"/>
            </a:srgb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0" name="Google Shape;5300;p106"/>
          <p:cNvSpPr/>
          <p:nvPr/>
        </p:nvSpPr>
        <p:spPr>
          <a:xfrm>
            <a:off x="6154614" y="4016326"/>
            <a:ext cx="801859" cy="407963"/>
          </a:xfrm>
          <a:prstGeom prst="ellipse">
            <a:avLst/>
          </a:prstGeom>
          <a:solidFill>
            <a:srgbClr val="FF0000">
              <a:alpha val="23921"/>
            </a:srgb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1" name="Google Shape;5301;p106"/>
          <p:cNvSpPr/>
          <p:nvPr/>
        </p:nvSpPr>
        <p:spPr>
          <a:xfrm>
            <a:off x="5491088" y="3634153"/>
            <a:ext cx="801859" cy="407963"/>
          </a:xfrm>
          <a:prstGeom prst="ellipse">
            <a:avLst/>
          </a:prstGeom>
          <a:solidFill>
            <a:srgbClr val="FF0000">
              <a:alpha val="23921"/>
            </a:srgb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2" name="Google Shape;5302;p106"/>
          <p:cNvSpPr/>
          <p:nvPr/>
        </p:nvSpPr>
        <p:spPr>
          <a:xfrm>
            <a:off x="4813494" y="3251981"/>
            <a:ext cx="801859" cy="407963"/>
          </a:xfrm>
          <a:prstGeom prst="ellipse">
            <a:avLst/>
          </a:prstGeom>
          <a:solidFill>
            <a:srgbClr val="FF0000">
              <a:alpha val="23921"/>
            </a:srgb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3" name="Google Shape;5303;p106"/>
          <p:cNvSpPr/>
          <p:nvPr/>
        </p:nvSpPr>
        <p:spPr>
          <a:xfrm>
            <a:off x="225083" y="5075777"/>
            <a:ext cx="20398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 C D E G F H</a:t>
            </a:r>
            <a:endParaRPr/>
          </a:p>
        </p:txBody>
      </p:sp>
      <p:sp>
        <p:nvSpPr>
          <p:cNvPr id="5304" name="Google Shape;5304;p106"/>
          <p:cNvSpPr/>
          <p:nvPr/>
        </p:nvSpPr>
        <p:spPr>
          <a:xfrm>
            <a:off x="1531033" y="5134708"/>
            <a:ext cx="297766" cy="407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5" name="Google Shape;5305;p106"/>
          <p:cNvSpPr/>
          <p:nvPr/>
        </p:nvSpPr>
        <p:spPr>
          <a:xfrm>
            <a:off x="1238294" y="5132363"/>
            <a:ext cx="433417" cy="3540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6" name="Google Shape;5306;p106"/>
          <p:cNvSpPr/>
          <p:nvPr/>
        </p:nvSpPr>
        <p:spPr>
          <a:xfrm>
            <a:off x="1048043" y="5158154"/>
            <a:ext cx="297766" cy="407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7" name="Google Shape;5307;p106"/>
          <p:cNvSpPr/>
          <p:nvPr/>
        </p:nvSpPr>
        <p:spPr>
          <a:xfrm>
            <a:off x="720968" y="5155810"/>
            <a:ext cx="446649" cy="4290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8" name="Google Shape;5308;p106"/>
          <p:cNvSpPr/>
          <p:nvPr/>
        </p:nvSpPr>
        <p:spPr>
          <a:xfrm>
            <a:off x="466579" y="5069060"/>
            <a:ext cx="297766" cy="407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9" name="Google Shape;5309;p106"/>
          <p:cNvSpPr/>
          <p:nvPr/>
        </p:nvSpPr>
        <p:spPr>
          <a:xfrm>
            <a:off x="196948" y="5137054"/>
            <a:ext cx="297766" cy="407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0" name="Google Shape;5310;p106"/>
          <p:cNvSpPr/>
          <p:nvPr/>
        </p:nvSpPr>
        <p:spPr>
          <a:xfrm>
            <a:off x="1910861" y="5106574"/>
            <a:ext cx="297766" cy="407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1" name="Google Shape;5311;p106"/>
          <p:cNvSpPr/>
          <p:nvPr/>
        </p:nvSpPr>
        <p:spPr>
          <a:xfrm>
            <a:off x="438865" y="5947973"/>
            <a:ext cx="16017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Cost - 11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5" name="Shape 5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6" name="Google Shape;5316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1688"/>
            <a:ext cx="3949724" cy="3320564"/>
          </a:xfrm>
          <a:prstGeom prst="rect">
            <a:avLst/>
          </a:prstGeom>
          <a:noFill/>
          <a:ln>
            <a:noFill/>
          </a:ln>
        </p:spPr>
      </p:pic>
      <p:sp>
        <p:nvSpPr>
          <p:cNvPr id="5317" name="Google Shape;5317;p107"/>
          <p:cNvSpPr txBox="1"/>
          <p:nvPr>
            <p:ph type="title"/>
          </p:nvPr>
        </p:nvSpPr>
        <p:spPr>
          <a:xfrm>
            <a:off x="685800" y="-6"/>
            <a:ext cx="7772400" cy="5345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Dijkstra’s shortest Path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8" name="Google Shape;5318;p107"/>
          <p:cNvSpPr txBox="1"/>
          <p:nvPr/>
        </p:nvSpPr>
        <p:spPr>
          <a:xfrm>
            <a:off x="211015" y="3799453"/>
            <a:ext cx="3629464" cy="533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Start vertex – 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Destination vertex - d</a:t>
            </a:r>
            <a:endParaRPr/>
          </a:p>
        </p:txBody>
      </p:sp>
      <p:pic>
        <p:nvPicPr>
          <p:cNvPr id="5319" name="Google Shape;5319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1025" y="1412420"/>
            <a:ext cx="4752975" cy="3076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20" name="Google Shape;5320;p107"/>
          <p:cNvGrpSpPr/>
          <p:nvPr/>
        </p:nvGrpSpPr>
        <p:grpSpPr>
          <a:xfrm>
            <a:off x="0" y="4724400"/>
            <a:ext cx="8961120" cy="2133600"/>
            <a:chOff x="0" y="4724400"/>
            <a:chExt cx="8961120" cy="2133600"/>
          </a:xfrm>
        </p:grpSpPr>
        <p:pic>
          <p:nvPicPr>
            <p:cNvPr id="5321" name="Google Shape;5321;p10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4724400"/>
              <a:ext cx="5762625" cy="213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22" name="Google Shape;5322;p107"/>
            <p:cNvSpPr txBox="1"/>
            <p:nvPr/>
          </p:nvSpPr>
          <p:spPr>
            <a:xfrm>
              <a:off x="6229643" y="5668110"/>
              <a:ext cx="2731477" cy="5333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4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A to every other vertex</a:t>
              </a:r>
              <a:endParaRPr/>
            </a:p>
          </p:txBody>
        </p:sp>
        <p:sp>
          <p:nvSpPr>
            <p:cNvPr id="5323" name="Google Shape;5323;p107"/>
            <p:cNvSpPr/>
            <p:nvPr/>
          </p:nvSpPr>
          <p:spPr>
            <a:xfrm rot="10800000">
              <a:off x="5711483" y="5781820"/>
              <a:ext cx="478302" cy="23915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25400">
              <a:solidFill>
                <a:srgbClr val="6C8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24" name="Google Shape;5324;p107"/>
          <p:cNvSpPr/>
          <p:nvPr/>
        </p:nvSpPr>
        <p:spPr>
          <a:xfrm>
            <a:off x="4431322" y="2278966"/>
            <a:ext cx="4670474" cy="45016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5" name="Google Shape;5325;p107"/>
          <p:cNvSpPr/>
          <p:nvPr/>
        </p:nvSpPr>
        <p:spPr>
          <a:xfrm>
            <a:off x="4431322" y="3978840"/>
            <a:ext cx="4670474" cy="45016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6" name="Google Shape;5326;p107"/>
          <p:cNvSpPr/>
          <p:nvPr/>
        </p:nvSpPr>
        <p:spPr>
          <a:xfrm>
            <a:off x="4428974" y="2724440"/>
            <a:ext cx="4670474" cy="45016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7" name="Google Shape;5327;p107"/>
          <p:cNvSpPr/>
          <p:nvPr/>
        </p:nvSpPr>
        <p:spPr>
          <a:xfrm>
            <a:off x="4426626" y="3101928"/>
            <a:ext cx="4670474" cy="45016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8" name="Google Shape;5328;p107"/>
          <p:cNvSpPr/>
          <p:nvPr/>
        </p:nvSpPr>
        <p:spPr>
          <a:xfrm>
            <a:off x="4424278" y="3535688"/>
            <a:ext cx="4670474" cy="45016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9" name="Google Shape;5329;p107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33" name="Shape 5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4" name="Google Shape;5334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76" y="-193236"/>
            <a:ext cx="3949724" cy="3320564"/>
          </a:xfrm>
          <a:prstGeom prst="rect">
            <a:avLst/>
          </a:prstGeom>
          <a:noFill/>
          <a:ln>
            <a:noFill/>
          </a:ln>
        </p:spPr>
      </p:pic>
      <p:sp>
        <p:nvSpPr>
          <p:cNvPr id="5335" name="Google Shape;5335;p108"/>
          <p:cNvSpPr txBox="1"/>
          <p:nvPr/>
        </p:nvSpPr>
        <p:spPr>
          <a:xfrm>
            <a:off x="211015" y="3377413"/>
            <a:ext cx="3629464" cy="533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Start vertex – 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Destination vertex - d</a:t>
            </a:r>
            <a:endParaRPr/>
          </a:p>
        </p:txBody>
      </p:sp>
      <p:pic>
        <p:nvPicPr>
          <p:cNvPr id="5336" name="Google Shape;5336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1025" y="0"/>
            <a:ext cx="4752975" cy="30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7" name="Google Shape;5337;p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91905" y="3531758"/>
            <a:ext cx="4583283" cy="3241834"/>
          </a:xfrm>
          <a:prstGeom prst="rect">
            <a:avLst/>
          </a:prstGeom>
          <a:noFill/>
          <a:ln>
            <a:noFill/>
          </a:ln>
        </p:spPr>
      </p:pic>
      <p:sp>
        <p:nvSpPr>
          <p:cNvPr id="5338" name="Google Shape;5338;p108"/>
          <p:cNvSpPr txBox="1"/>
          <p:nvPr/>
        </p:nvSpPr>
        <p:spPr>
          <a:xfrm>
            <a:off x="954243" y="5443027"/>
            <a:ext cx="2731477" cy="533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 to every other vertex</a:t>
            </a:r>
            <a:endParaRPr/>
          </a:p>
        </p:txBody>
      </p:sp>
      <p:sp>
        <p:nvSpPr>
          <p:cNvPr id="5339" name="Google Shape;5339;p108"/>
          <p:cNvSpPr/>
          <p:nvPr/>
        </p:nvSpPr>
        <p:spPr>
          <a:xfrm>
            <a:off x="3699803" y="5514534"/>
            <a:ext cx="478302" cy="23915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0" name="Google Shape;5340;p108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1"/>
          <p:cNvSpPr txBox="1"/>
          <p:nvPr/>
        </p:nvSpPr>
        <p:spPr>
          <a:xfrm>
            <a:off x="956603" y="361071"/>
            <a:ext cx="6893169" cy="7080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Degree of vertex and graph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1"/>
          <p:cNvSpPr/>
          <p:nvPr/>
        </p:nvSpPr>
        <p:spPr>
          <a:xfrm>
            <a:off x="225084" y="1558847"/>
            <a:ext cx="8679766" cy="5170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0" i="0" lang="en-US" sz="22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degree of a vertex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a graph is its number of </a:t>
            </a:r>
            <a:r>
              <a:rPr b="0" i="0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incident edges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0" i="0" lang="en-US" sz="22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maximum degree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a graph G is the maximum of the degrees of its vertices, denoted as </a:t>
            </a:r>
            <a:r>
              <a:rPr b="1" i="1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∆(G)</a:t>
            </a:r>
            <a:endParaRPr b="1" i="1" sz="22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0" i="0" lang="en-US" sz="22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minimum degree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G is the minimum of its vertex degrees; denoted as </a:t>
            </a:r>
            <a:r>
              <a:rPr b="1" i="1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δ(G)</a:t>
            </a:r>
            <a:endParaRPr b="1" i="1" sz="22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0" i="0" lang="en-US" sz="22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total degree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the sum of the degrees of all vertices.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0" i="0" lang="en-US" sz="22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degree sequence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the collection of degrees of all vertices, in sorted order from largest to smallest.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a </a:t>
            </a:r>
            <a:r>
              <a:rPr b="0" i="0" lang="en-US" sz="22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directed graph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one may distinguish the in-degree (number of incoming edges) and out-degree (number of outgoing edges)</a:t>
            </a:r>
            <a:endParaRPr/>
          </a:p>
        </p:txBody>
      </p:sp>
      <p:sp>
        <p:nvSpPr>
          <p:cNvPr id="296" name="Google Shape;296;p11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4" name="Shape 5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" name="Google Shape;5345;p109"/>
          <p:cNvSpPr txBox="1"/>
          <p:nvPr>
            <p:ph type="title"/>
          </p:nvPr>
        </p:nvSpPr>
        <p:spPr>
          <a:xfrm>
            <a:off x="685800" y="159424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0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Dijkstra's Shortest Path Algorithm</a:t>
            </a:r>
            <a:endParaRPr sz="4000"/>
          </a:p>
        </p:txBody>
      </p:sp>
      <p:sp>
        <p:nvSpPr>
          <p:cNvPr id="5346" name="Google Shape;5346;p109"/>
          <p:cNvSpPr txBox="1"/>
          <p:nvPr>
            <p:ph idx="1" type="body"/>
          </p:nvPr>
        </p:nvSpPr>
        <p:spPr>
          <a:xfrm>
            <a:off x="228600" y="1600200"/>
            <a:ext cx="8458200" cy="6646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shortest path from s to t.</a:t>
            </a:r>
            <a:endParaRPr/>
          </a:p>
        </p:txBody>
      </p:sp>
      <p:sp>
        <p:nvSpPr>
          <p:cNvPr id="5347" name="Google Shape;5347;p109"/>
          <p:cNvSpPr/>
          <p:nvPr/>
        </p:nvSpPr>
        <p:spPr>
          <a:xfrm>
            <a:off x="300037" y="3287881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8" name="Google Shape;5348;p109"/>
          <p:cNvSpPr/>
          <p:nvPr/>
        </p:nvSpPr>
        <p:spPr>
          <a:xfrm>
            <a:off x="7967662" y="2794168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9" name="Google Shape;5349;p109"/>
          <p:cNvSpPr/>
          <p:nvPr/>
        </p:nvSpPr>
        <p:spPr>
          <a:xfrm>
            <a:off x="8278812" y="5794543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0" name="Google Shape;5350;p109"/>
          <p:cNvSpPr/>
          <p:nvPr/>
        </p:nvSpPr>
        <p:spPr>
          <a:xfrm>
            <a:off x="2076450" y="2794168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1" name="Google Shape;5351;p109"/>
          <p:cNvSpPr/>
          <p:nvPr/>
        </p:nvSpPr>
        <p:spPr>
          <a:xfrm>
            <a:off x="2882900" y="3964156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2" name="Google Shape;5352;p109"/>
          <p:cNvSpPr/>
          <p:nvPr/>
        </p:nvSpPr>
        <p:spPr>
          <a:xfrm>
            <a:off x="2138362" y="5907256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3" name="Google Shape;5353;p109"/>
          <p:cNvSpPr/>
          <p:nvPr/>
        </p:nvSpPr>
        <p:spPr>
          <a:xfrm>
            <a:off x="7024687" y="4313406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4" name="Google Shape;5354;p109"/>
          <p:cNvSpPr/>
          <p:nvPr/>
        </p:nvSpPr>
        <p:spPr>
          <a:xfrm>
            <a:off x="4289425" y="4656306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55" name="Google Shape;5355;p109"/>
          <p:cNvCxnSpPr/>
          <p:nvPr/>
        </p:nvCxnSpPr>
        <p:spPr>
          <a:xfrm flipH="1" rot="10800000">
            <a:off x="557212" y="2944981"/>
            <a:ext cx="1511300" cy="379412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56" name="Google Shape;5356;p109"/>
          <p:cNvCxnSpPr/>
          <p:nvPr/>
        </p:nvCxnSpPr>
        <p:spPr>
          <a:xfrm>
            <a:off x="609600" y="3438693"/>
            <a:ext cx="2317750" cy="561975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57" name="Google Shape;5357;p109"/>
          <p:cNvCxnSpPr/>
          <p:nvPr/>
        </p:nvCxnSpPr>
        <p:spPr>
          <a:xfrm>
            <a:off x="557212" y="3552993"/>
            <a:ext cx="1731962" cy="2346325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58" name="Google Shape;5358;p109"/>
          <p:cNvCxnSpPr/>
          <p:nvPr/>
        </p:nvCxnSpPr>
        <p:spPr>
          <a:xfrm flipH="1" rot="10800000">
            <a:off x="3140075" y="2944981"/>
            <a:ext cx="4819650" cy="10556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59" name="Google Shape;5359;p109"/>
          <p:cNvCxnSpPr/>
          <p:nvPr/>
        </p:nvCxnSpPr>
        <p:spPr>
          <a:xfrm flipH="1" rot="10800000">
            <a:off x="7281862" y="3103731"/>
            <a:ext cx="836612" cy="12461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60" name="Google Shape;5360;p109"/>
          <p:cNvCxnSpPr/>
          <p:nvPr/>
        </p:nvCxnSpPr>
        <p:spPr>
          <a:xfrm>
            <a:off x="3140075" y="4229268"/>
            <a:ext cx="1193800" cy="4635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61" name="Google Shape;5361;p109"/>
          <p:cNvCxnSpPr/>
          <p:nvPr/>
        </p:nvCxnSpPr>
        <p:spPr>
          <a:xfrm>
            <a:off x="4546600" y="4921418"/>
            <a:ext cx="3724275" cy="10239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62" name="Google Shape;5362;p109"/>
          <p:cNvCxnSpPr/>
          <p:nvPr/>
        </p:nvCxnSpPr>
        <p:spPr>
          <a:xfrm flipH="1" rot="10800000">
            <a:off x="4598987" y="4464218"/>
            <a:ext cx="2417762" cy="3429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63" name="Google Shape;5363;p109"/>
          <p:cNvCxnSpPr/>
          <p:nvPr/>
        </p:nvCxnSpPr>
        <p:spPr>
          <a:xfrm>
            <a:off x="7175500" y="4622968"/>
            <a:ext cx="1147762" cy="12080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64" name="Google Shape;5364;p109"/>
          <p:cNvCxnSpPr/>
          <p:nvPr/>
        </p:nvCxnSpPr>
        <p:spPr>
          <a:xfrm flipH="1">
            <a:off x="4546600" y="3059281"/>
            <a:ext cx="3465512" cy="16335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65" name="Google Shape;5365;p109"/>
          <p:cNvCxnSpPr/>
          <p:nvPr/>
        </p:nvCxnSpPr>
        <p:spPr>
          <a:xfrm flipH="1">
            <a:off x="2395537" y="4273718"/>
            <a:ext cx="638175" cy="16700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66" name="Google Shape;5366;p109"/>
          <p:cNvCxnSpPr/>
          <p:nvPr/>
        </p:nvCxnSpPr>
        <p:spPr>
          <a:xfrm flipH="1" rot="10800000">
            <a:off x="2447925" y="4807118"/>
            <a:ext cx="1833562" cy="12509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67" name="Google Shape;5367;p109"/>
          <p:cNvCxnSpPr/>
          <p:nvPr/>
        </p:nvCxnSpPr>
        <p:spPr>
          <a:xfrm flipH="1" rot="10800000">
            <a:off x="2386012" y="2830681"/>
            <a:ext cx="5626100" cy="114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68" name="Google Shape;5368;p109"/>
          <p:cNvCxnSpPr/>
          <p:nvPr/>
        </p:nvCxnSpPr>
        <p:spPr>
          <a:xfrm>
            <a:off x="2447925" y="6058068"/>
            <a:ext cx="5875337" cy="15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69" name="Google Shape;5369;p109"/>
          <p:cNvCxnSpPr/>
          <p:nvPr/>
        </p:nvCxnSpPr>
        <p:spPr>
          <a:xfrm>
            <a:off x="8224837" y="3059281"/>
            <a:ext cx="204787" cy="2727325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370" name="Google Shape;5370;p109"/>
          <p:cNvSpPr txBox="1"/>
          <p:nvPr/>
        </p:nvSpPr>
        <p:spPr>
          <a:xfrm>
            <a:off x="4859337" y="2737896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24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1" name="Google Shape;5371;p109"/>
          <p:cNvSpPr txBox="1"/>
          <p:nvPr/>
        </p:nvSpPr>
        <p:spPr>
          <a:xfrm>
            <a:off x="4794250" y="3494256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18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2" name="Google Shape;5372;p109"/>
          <p:cNvSpPr txBox="1"/>
          <p:nvPr/>
        </p:nvSpPr>
        <p:spPr>
          <a:xfrm>
            <a:off x="5991225" y="3840331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3" name="Google Shape;5373;p109"/>
          <p:cNvSpPr txBox="1"/>
          <p:nvPr/>
        </p:nvSpPr>
        <p:spPr>
          <a:xfrm>
            <a:off x="1208087" y="2994632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4" name="Google Shape;5374;p109"/>
          <p:cNvSpPr txBox="1"/>
          <p:nvPr/>
        </p:nvSpPr>
        <p:spPr>
          <a:xfrm>
            <a:off x="1763712" y="3679993"/>
            <a:ext cx="360510" cy="3152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5" name="Google Shape;5375;p109"/>
          <p:cNvSpPr txBox="1"/>
          <p:nvPr/>
        </p:nvSpPr>
        <p:spPr>
          <a:xfrm>
            <a:off x="1223892" y="4638134"/>
            <a:ext cx="536037" cy="3840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6" name="Google Shape;5376;p109"/>
          <p:cNvSpPr txBox="1"/>
          <p:nvPr/>
        </p:nvSpPr>
        <p:spPr>
          <a:xfrm>
            <a:off x="2579687" y="4787798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7" name="Google Shape;5377;p109"/>
          <p:cNvSpPr txBox="1"/>
          <p:nvPr/>
        </p:nvSpPr>
        <p:spPr>
          <a:xfrm>
            <a:off x="3517900" y="4381668"/>
            <a:ext cx="41751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30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8" name="Google Shape;5378;p109"/>
          <p:cNvSpPr txBox="1"/>
          <p:nvPr/>
        </p:nvSpPr>
        <p:spPr>
          <a:xfrm>
            <a:off x="3162300" y="5332581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9" name="Google Shape;5379;p109"/>
          <p:cNvSpPr txBox="1"/>
          <p:nvPr/>
        </p:nvSpPr>
        <p:spPr>
          <a:xfrm>
            <a:off x="4600135" y="5936566"/>
            <a:ext cx="413189" cy="2802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0" name="Google Shape;5380;p109"/>
          <p:cNvSpPr txBox="1"/>
          <p:nvPr/>
        </p:nvSpPr>
        <p:spPr>
          <a:xfrm>
            <a:off x="6038850" y="5304005"/>
            <a:ext cx="404153" cy="2245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16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1" name="Google Shape;5381;p109"/>
          <p:cNvSpPr txBox="1"/>
          <p:nvPr/>
        </p:nvSpPr>
        <p:spPr>
          <a:xfrm>
            <a:off x="5943600" y="4513431"/>
            <a:ext cx="414997" cy="3821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11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2" name="Google Shape;5382;p109"/>
          <p:cNvSpPr txBox="1"/>
          <p:nvPr/>
        </p:nvSpPr>
        <p:spPr>
          <a:xfrm>
            <a:off x="7440612" y="3808581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3" name="Google Shape;5383;p109"/>
          <p:cNvSpPr txBox="1"/>
          <p:nvPr/>
        </p:nvSpPr>
        <p:spPr>
          <a:xfrm>
            <a:off x="8063081" y="4309521"/>
            <a:ext cx="518209" cy="3328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19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4" name="Google Shape;5384;p109"/>
          <p:cNvSpPr txBox="1"/>
          <p:nvPr/>
        </p:nvSpPr>
        <p:spPr>
          <a:xfrm>
            <a:off x="7535862" y="5094456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8" name="Shape 5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9" name="Google Shape;5389;p11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Dijkstra's Shortest Path Algorithm</a:t>
            </a:r>
            <a:endParaRPr/>
          </a:p>
        </p:txBody>
      </p:sp>
      <p:sp>
        <p:nvSpPr>
          <p:cNvPr id="5390" name="Google Shape;5390;p110"/>
          <p:cNvSpPr/>
          <p:nvPr/>
        </p:nvSpPr>
        <p:spPr>
          <a:xfrm>
            <a:off x="300037" y="3400425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1" name="Google Shape;5391;p110"/>
          <p:cNvSpPr/>
          <p:nvPr/>
        </p:nvSpPr>
        <p:spPr>
          <a:xfrm>
            <a:off x="7967662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2" name="Google Shape;5392;p110"/>
          <p:cNvSpPr/>
          <p:nvPr/>
        </p:nvSpPr>
        <p:spPr>
          <a:xfrm>
            <a:off x="8278812" y="5907087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3" name="Google Shape;5393;p110"/>
          <p:cNvSpPr/>
          <p:nvPr/>
        </p:nvSpPr>
        <p:spPr>
          <a:xfrm>
            <a:off x="2076450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4" name="Google Shape;5394;p110"/>
          <p:cNvSpPr/>
          <p:nvPr/>
        </p:nvSpPr>
        <p:spPr>
          <a:xfrm>
            <a:off x="2882900" y="40767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5" name="Google Shape;5395;p110"/>
          <p:cNvSpPr/>
          <p:nvPr/>
        </p:nvSpPr>
        <p:spPr>
          <a:xfrm>
            <a:off x="2138362" y="60198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6" name="Google Shape;5396;p110"/>
          <p:cNvSpPr/>
          <p:nvPr/>
        </p:nvSpPr>
        <p:spPr>
          <a:xfrm>
            <a:off x="7024687" y="44259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7" name="Google Shape;5397;p110"/>
          <p:cNvSpPr/>
          <p:nvPr/>
        </p:nvSpPr>
        <p:spPr>
          <a:xfrm>
            <a:off x="4289425" y="47688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98" name="Google Shape;5398;p110"/>
          <p:cNvCxnSpPr/>
          <p:nvPr/>
        </p:nvCxnSpPr>
        <p:spPr>
          <a:xfrm flipH="1" rot="10800000">
            <a:off x="557212" y="3057525"/>
            <a:ext cx="1511300" cy="379412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99" name="Google Shape;5399;p110"/>
          <p:cNvCxnSpPr/>
          <p:nvPr/>
        </p:nvCxnSpPr>
        <p:spPr>
          <a:xfrm>
            <a:off x="609600" y="3551237"/>
            <a:ext cx="2317750" cy="561975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00" name="Google Shape;5400;p110"/>
          <p:cNvCxnSpPr/>
          <p:nvPr/>
        </p:nvCxnSpPr>
        <p:spPr>
          <a:xfrm>
            <a:off x="557212" y="3665537"/>
            <a:ext cx="1731962" cy="2346325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01" name="Google Shape;5401;p110"/>
          <p:cNvCxnSpPr/>
          <p:nvPr/>
        </p:nvCxnSpPr>
        <p:spPr>
          <a:xfrm flipH="1" rot="10800000">
            <a:off x="3140075" y="3057525"/>
            <a:ext cx="4819650" cy="10556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02" name="Google Shape;5402;p110"/>
          <p:cNvCxnSpPr/>
          <p:nvPr/>
        </p:nvCxnSpPr>
        <p:spPr>
          <a:xfrm flipH="1" rot="10800000">
            <a:off x="7281862" y="3216275"/>
            <a:ext cx="836612" cy="12461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03" name="Google Shape;5403;p110"/>
          <p:cNvCxnSpPr/>
          <p:nvPr/>
        </p:nvCxnSpPr>
        <p:spPr>
          <a:xfrm>
            <a:off x="3140075" y="4341812"/>
            <a:ext cx="1193800" cy="4635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04" name="Google Shape;5404;p110"/>
          <p:cNvCxnSpPr/>
          <p:nvPr/>
        </p:nvCxnSpPr>
        <p:spPr>
          <a:xfrm>
            <a:off x="4546600" y="5033962"/>
            <a:ext cx="3724275" cy="10239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05" name="Google Shape;5405;p110"/>
          <p:cNvCxnSpPr/>
          <p:nvPr/>
        </p:nvCxnSpPr>
        <p:spPr>
          <a:xfrm flipH="1" rot="10800000">
            <a:off x="4598987" y="4576762"/>
            <a:ext cx="2417762" cy="3429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06" name="Google Shape;5406;p110"/>
          <p:cNvCxnSpPr/>
          <p:nvPr/>
        </p:nvCxnSpPr>
        <p:spPr>
          <a:xfrm>
            <a:off x="7175500" y="4735512"/>
            <a:ext cx="1147762" cy="12080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07" name="Google Shape;5407;p110"/>
          <p:cNvCxnSpPr/>
          <p:nvPr/>
        </p:nvCxnSpPr>
        <p:spPr>
          <a:xfrm flipH="1">
            <a:off x="4546600" y="3171825"/>
            <a:ext cx="3465512" cy="16335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08" name="Google Shape;5408;p110"/>
          <p:cNvCxnSpPr/>
          <p:nvPr/>
        </p:nvCxnSpPr>
        <p:spPr>
          <a:xfrm flipH="1">
            <a:off x="2395537" y="4386262"/>
            <a:ext cx="638175" cy="16700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09" name="Google Shape;5409;p110"/>
          <p:cNvCxnSpPr/>
          <p:nvPr/>
        </p:nvCxnSpPr>
        <p:spPr>
          <a:xfrm flipH="1" rot="10800000">
            <a:off x="2447925" y="4919662"/>
            <a:ext cx="1833562" cy="12509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10" name="Google Shape;5410;p110"/>
          <p:cNvCxnSpPr/>
          <p:nvPr/>
        </p:nvCxnSpPr>
        <p:spPr>
          <a:xfrm flipH="1" rot="10800000">
            <a:off x="2386012" y="2943225"/>
            <a:ext cx="5626100" cy="114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11" name="Google Shape;5411;p110"/>
          <p:cNvCxnSpPr/>
          <p:nvPr/>
        </p:nvCxnSpPr>
        <p:spPr>
          <a:xfrm>
            <a:off x="2447925" y="6170612"/>
            <a:ext cx="5875337" cy="15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12" name="Google Shape;5412;p110"/>
          <p:cNvCxnSpPr/>
          <p:nvPr/>
        </p:nvCxnSpPr>
        <p:spPr>
          <a:xfrm>
            <a:off x="8224837" y="3171825"/>
            <a:ext cx="204787" cy="2727325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413" name="Google Shape;5413;p110"/>
          <p:cNvSpPr txBox="1"/>
          <p:nvPr/>
        </p:nvSpPr>
        <p:spPr>
          <a:xfrm>
            <a:off x="4859337" y="2906712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4" name="Google Shape;5414;p110"/>
          <p:cNvSpPr txBox="1"/>
          <p:nvPr/>
        </p:nvSpPr>
        <p:spPr>
          <a:xfrm>
            <a:off x="4794250" y="36068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18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5" name="Google Shape;5415;p110"/>
          <p:cNvSpPr txBox="1"/>
          <p:nvPr/>
        </p:nvSpPr>
        <p:spPr>
          <a:xfrm>
            <a:off x="5991225" y="39528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6" name="Google Shape;5416;p110"/>
          <p:cNvSpPr txBox="1"/>
          <p:nvPr/>
        </p:nvSpPr>
        <p:spPr>
          <a:xfrm>
            <a:off x="1208087" y="3135312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7" name="Google Shape;5417;p110"/>
          <p:cNvSpPr txBox="1"/>
          <p:nvPr/>
        </p:nvSpPr>
        <p:spPr>
          <a:xfrm>
            <a:off x="1763712" y="3792537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8" name="Google Shape;5418;p110"/>
          <p:cNvSpPr txBox="1"/>
          <p:nvPr/>
        </p:nvSpPr>
        <p:spPr>
          <a:xfrm>
            <a:off x="1153135" y="4806951"/>
            <a:ext cx="492785" cy="2433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9" name="Google Shape;5419;p110"/>
          <p:cNvSpPr txBox="1"/>
          <p:nvPr/>
        </p:nvSpPr>
        <p:spPr>
          <a:xfrm>
            <a:off x="2579687" y="4984750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0" name="Google Shape;5420;p110"/>
          <p:cNvSpPr txBox="1"/>
          <p:nvPr/>
        </p:nvSpPr>
        <p:spPr>
          <a:xfrm>
            <a:off x="3517900" y="4494212"/>
            <a:ext cx="41751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1" name="Google Shape;5421;p110"/>
          <p:cNvSpPr txBox="1"/>
          <p:nvPr/>
        </p:nvSpPr>
        <p:spPr>
          <a:xfrm>
            <a:off x="3162300" y="5445125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2" name="Google Shape;5422;p110"/>
          <p:cNvSpPr txBox="1"/>
          <p:nvPr/>
        </p:nvSpPr>
        <p:spPr>
          <a:xfrm>
            <a:off x="4614862" y="6115050"/>
            <a:ext cx="39846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3" name="Google Shape;5423;p110"/>
          <p:cNvSpPr txBox="1"/>
          <p:nvPr/>
        </p:nvSpPr>
        <p:spPr>
          <a:xfrm>
            <a:off x="6038850" y="541655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4" name="Google Shape;5424;p110"/>
          <p:cNvSpPr txBox="1"/>
          <p:nvPr/>
        </p:nvSpPr>
        <p:spPr>
          <a:xfrm>
            <a:off x="5943600" y="46259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5" name="Google Shape;5425;p110"/>
          <p:cNvSpPr txBox="1"/>
          <p:nvPr/>
        </p:nvSpPr>
        <p:spPr>
          <a:xfrm>
            <a:off x="7440612" y="392112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6" name="Google Shape;5426;p110"/>
          <p:cNvSpPr txBox="1"/>
          <p:nvPr/>
        </p:nvSpPr>
        <p:spPr>
          <a:xfrm>
            <a:off x="8175625" y="4478337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7" name="Google Shape;5427;p110"/>
          <p:cNvSpPr txBox="1"/>
          <p:nvPr/>
        </p:nvSpPr>
        <p:spPr>
          <a:xfrm>
            <a:off x="7535862" y="52070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8" name="Google Shape;5428;p110"/>
          <p:cNvSpPr txBox="1"/>
          <p:nvPr/>
        </p:nvSpPr>
        <p:spPr>
          <a:xfrm>
            <a:off x="2000250" y="633571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9" name="Google Shape;5429;p110"/>
          <p:cNvSpPr txBox="1"/>
          <p:nvPr/>
        </p:nvSpPr>
        <p:spPr>
          <a:xfrm>
            <a:off x="1901825" y="2501900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0" name="Google Shape;5430;p110"/>
          <p:cNvSpPr txBox="1"/>
          <p:nvPr/>
        </p:nvSpPr>
        <p:spPr>
          <a:xfrm>
            <a:off x="7815262" y="23669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1" name="Google Shape;5431;p110"/>
          <p:cNvSpPr txBox="1"/>
          <p:nvPr/>
        </p:nvSpPr>
        <p:spPr>
          <a:xfrm>
            <a:off x="8129587" y="62531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2" name="Google Shape;5432;p110"/>
          <p:cNvSpPr txBox="1"/>
          <p:nvPr/>
        </p:nvSpPr>
        <p:spPr>
          <a:xfrm>
            <a:off x="4122737" y="44402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3" name="Google Shape;5433;p110"/>
          <p:cNvSpPr txBox="1"/>
          <p:nvPr/>
        </p:nvSpPr>
        <p:spPr>
          <a:xfrm>
            <a:off x="2720975" y="37417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4" name="Google Shape;5434;p110"/>
          <p:cNvSpPr txBox="1"/>
          <p:nvPr/>
        </p:nvSpPr>
        <p:spPr>
          <a:xfrm>
            <a:off x="6731000" y="41322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5" name="Google Shape;5435;p110"/>
          <p:cNvSpPr txBox="1"/>
          <p:nvPr/>
        </p:nvSpPr>
        <p:spPr>
          <a:xfrm>
            <a:off x="169862" y="3105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6" name="Google Shape;5436;p110"/>
          <p:cNvSpPr txBox="1"/>
          <p:nvPr/>
        </p:nvSpPr>
        <p:spPr>
          <a:xfrm>
            <a:off x="2743200" y="1143000"/>
            <a:ext cx="3368675" cy="793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6025" lIns="182875" spcFirstLastPara="1" rIns="1828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= {  }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PQ = { s, 2, 3, 4, 5, 6, 7, t }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0" name="Shape 5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1" name="Google Shape;5441;p11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Dijkstra's Shortest Path Algorithm</a:t>
            </a:r>
            <a:endParaRPr/>
          </a:p>
        </p:txBody>
      </p:sp>
      <p:sp>
        <p:nvSpPr>
          <p:cNvPr id="5442" name="Google Shape;5442;p111"/>
          <p:cNvSpPr/>
          <p:nvPr/>
        </p:nvSpPr>
        <p:spPr>
          <a:xfrm>
            <a:off x="300037" y="3400425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3" name="Google Shape;5443;p111"/>
          <p:cNvSpPr/>
          <p:nvPr/>
        </p:nvSpPr>
        <p:spPr>
          <a:xfrm>
            <a:off x="7967662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4" name="Google Shape;5444;p111"/>
          <p:cNvSpPr/>
          <p:nvPr/>
        </p:nvSpPr>
        <p:spPr>
          <a:xfrm>
            <a:off x="8278812" y="5907087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5" name="Google Shape;5445;p111"/>
          <p:cNvSpPr/>
          <p:nvPr/>
        </p:nvSpPr>
        <p:spPr>
          <a:xfrm>
            <a:off x="2076450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6" name="Google Shape;5446;p111"/>
          <p:cNvSpPr/>
          <p:nvPr/>
        </p:nvSpPr>
        <p:spPr>
          <a:xfrm>
            <a:off x="2882900" y="40767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7" name="Google Shape;5447;p111"/>
          <p:cNvSpPr/>
          <p:nvPr/>
        </p:nvSpPr>
        <p:spPr>
          <a:xfrm>
            <a:off x="2138362" y="60198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8" name="Google Shape;5448;p111"/>
          <p:cNvSpPr/>
          <p:nvPr/>
        </p:nvSpPr>
        <p:spPr>
          <a:xfrm>
            <a:off x="7024687" y="44259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9" name="Google Shape;5449;p111"/>
          <p:cNvSpPr/>
          <p:nvPr/>
        </p:nvSpPr>
        <p:spPr>
          <a:xfrm>
            <a:off x="4289425" y="47688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50" name="Google Shape;5450;p111"/>
          <p:cNvCxnSpPr/>
          <p:nvPr/>
        </p:nvCxnSpPr>
        <p:spPr>
          <a:xfrm flipH="1" rot="10800000">
            <a:off x="557212" y="3057525"/>
            <a:ext cx="1511300" cy="379412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51" name="Google Shape;5451;p111"/>
          <p:cNvCxnSpPr/>
          <p:nvPr/>
        </p:nvCxnSpPr>
        <p:spPr>
          <a:xfrm>
            <a:off x="609600" y="3551237"/>
            <a:ext cx="2317750" cy="561975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52" name="Google Shape;5452;p111"/>
          <p:cNvCxnSpPr/>
          <p:nvPr/>
        </p:nvCxnSpPr>
        <p:spPr>
          <a:xfrm>
            <a:off x="557212" y="3665537"/>
            <a:ext cx="1731962" cy="2346325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53" name="Google Shape;5453;p111"/>
          <p:cNvCxnSpPr/>
          <p:nvPr/>
        </p:nvCxnSpPr>
        <p:spPr>
          <a:xfrm flipH="1" rot="10800000">
            <a:off x="3140075" y="3057525"/>
            <a:ext cx="4819650" cy="10556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54" name="Google Shape;5454;p111"/>
          <p:cNvCxnSpPr/>
          <p:nvPr/>
        </p:nvCxnSpPr>
        <p:spPr>
          <a:xfrm flipH="1" rot="10800000">
            <a:off x="7281862" y="3216275"/>
            <a:ext cx="836612" cy="12461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55" name="Google Shape;5455;p111"/>
          <p:cNvCxnSpPr/>
          <p:nvPr/>
        </p:nvCxnSpPr>
        <p:spPr>
          <a:xfrm>
            <a:off x="3140075" y="4341812"/>
            <a:ext cx="1193800" cy="4635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56" name="Google Shape;5456;p111"/>
          <p:cNvCxnSpPr/>
          <p:nvPr/>
        </p:nvCxnSpPr>
        <p:spPr>
          <a:xfrm>
            <a:off x="4546600" y="5033962"/>
            <a:ext cx="3724275" cy="10239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57" name="Google Shape;5457;p111"/>
          <p:cNvCxnSpPr/>
          <p:nvPr/>
        </p:nvCxnSpPr>
        <p:spPr>
          <a:xfrm flipH="1" rot="10800000">
            <a:off x="4598987" y="4576762"/>
            <a:ext cx="2417762" cy="3429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58" name="Google Shape;5458;p111"/>
          <p:cNvCxnSpPr/>
          <p:nvPr/>
        </p:nvCxnSpPr>
        <p:spPr>
          <a:xfrm>
            <a:off x="7175500" y="4735512"/>
            <a:ext cx="1147762" cy="12080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59" name="Google Shape;5459;p111"/>
          <p:cNvCxnSpPr/>
          <p:nvPr/>
        </p:nvCxnSpPr>
        <p:spPr>
          <a:xfrm flipH="1">
            <a:off x="4546600" y="3171825"/>
            <a:ext cx="3465512" cy="16335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60" name="Google Shape;5460;p111"/>
          <p:cNvCxnSpPr/>
          <p:nvPr/>
        </p:nvCxnSpPr>
        <p:spPr>
          <a:xfrm flipH="1">
            <a:off x="2395537" y="4386262"/>
            <a:ext cx="638175" cy="16700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61" name="Google Shape;5461;p111"/>
          <p:cNvCxnSpPr/>
          <p:nvPr/>
        </p:nvCxnSpPr>
        <p:spPr>
          <a:xfrm flipH="1" rot="10800000">
            <a:off x="2447925" y="4919662"/>
            <a:ext cx="1833562" cy="12509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62" name="Google Shape;5462;p111"/>
          <p:cNvCxnSpPr/>
          <p:nvPr/>
        </p:nvCxnSpPr>
        <p:spPr>
          <a:xfrm flipH="1" rot="10800000">
            <a:off x="2386012" y="2943225"/>
            <a:ext cx="5626100" cy="114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63" name="Google Shape;5463;p111"/>
          <p:cNvCxnSpPr/>
          <p:nvPr/>
        </p:nvCxnSpPr>
        <p:spPr>
          <a:xfrm>
            <a:off x="2447925" y="6170612"/>
            <a:ext cx="5875337" cy="15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64" name="Google Shape;5464;p111"/>
          <p:cNvCxnSpPr/>
          <p:nvPr/>
        </p:nvCxnSpPr>
        <p:spPr>
          <a:xfrm>
            <a:off x="8224837" y="3171825"/>
            <a:ext cx="204787" cy="2727325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465" name="Google Shape;5465;p111"/>
          <p:cNvSpPr txBox="1"/>
          <p:nvPr/>
        </p:nvSpPr>
        <p:spPr>
          <a:xfrm>
            <a:off x="4859337" y="2906712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6" name="Google Shape;5466;p111"/>
          <p:cNvSpPr txBox="1"/>
          <p:nvPr/>
        </p:nvSpPr>
        <p:spPr>
          <a:xfrm>
            <a:off x="4794250" y="36068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18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7" name="Google Shape;5467;p111"/>
          <p:cNvSpPr txBox="1"/>
          <p:nvPr/>
        </p:nvSpPr>
        <p:spPr>
          <a:xfrm>
            <a:off x="5991225" y="39528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8" name="Google Shape;5468;p111"/>
          <p:cNvSpPr txBox="1"/>
          <p:nvPr/>
        </p:nvSpPr>
        <p:spPr>
          <a:xfrm>
            <a:off x="1208087" y="3135312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9" name="Google Shape;5469;p111"/>
          <p:cNvSpPr txBox="1"/>
          <p:nvPr/>
        </p:nvSpPr>
        <p:spPr>
          <a:xfrm>
            <a:off x="1763712" y="3792537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0" name="Google Shape;5470;p111"/>
          <p:cNvSpPr txBox="1"/>
          <p:nvPr/>
        </p:nvSpPr>
        <p:spPr>
          <a:xfrm>
            <a:off x="1153552" y="4806950"/>
            <a:ext cx="465698" cy="3277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1" name="Google Shape;5471;p111"/>
          <p:cNvSpPr txBox="1"/>
          <p:nvPr/>
        </p:nvSpPr>
        <p:spPr>
          <a:xfrm>
            <a:off x="2579687" y="4984750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2" name="Google Shape;5472;p111"/>
          <p:cNvSpPr txBox="1"/>
          <p:nvPr/>
        </p:nvSpPr>
        <p:spPr>
          <a:xfrm>
            <a:off x="3517900" y="4494212"/>
            <a:ext cx="41751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3" name="Google Shape;5473;p111"/>
          <p:cNvSpPr txBox="1"/>
          <p:nvPr/>
        </p:nvSpPr>
        <p:spPr>
          <a:xfrm>
            <a:off x="3162300" y="5445125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4" name="Google Shape;5474;p111"/>
          <p:cNvSpPr txBox="1"/>
          <p:nvPr/>
        </p:nvSpPr>
        <p:spPr>
          <a:xfrm>
            <a:off x="4614862" y="6115050"/>
            <a:ext cx="39846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5" name="Google Shape;5475;p111"/>
          <p:cNvSpPr txBox="1"/>
          <p:nvPr/>
        </p:nvSpPr>
        <p:spPr>
          <a:xfrm>
            <a:off x="6038850" y="541655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6" name="Google Shape;5476;p111"/>
          <p:cNvSpPr txBox="1"/>
          <p:nvPr/>
        </p:nvSpPr>
        <p:spPr>
          <a:xfrm>
            <a:off x="5943600" y="46259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7" name="Google Shape;5477;p111"/>
          <p:cNvSpPr txBox="1"/>
          <p:nvPr/>
        </p:nvSpPr>
        <p:spPr>
          <a:xfrm>
            <a:off x="7440612" y="392112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8" name="Google Shape;5478;p111"/>
          <p:cNvSpPr txBox="1"/>
          <p:nvPr/>
        </p:nvSpPr>
        <p:spPr>
          <a:xfrm>
            <a:off x="8175625" y="4478337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9" name="Google Shape;5479;p111"/>
          <p:cNvSpPr txBox="1"/>
          <p:nvPr/>
        </p:nvSpPr>
        <p:spPr>
          <a:xfrm>
            <a:off x="7535862" y="52070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0" name="Google Shape;5480;p111"/>
          <p:cNvSpPr txBox="1"/>
          <p:nvPr/>
        </p:nvSpPr>
        <p:spPr>
          <a:xfrm>
            <a:off x="2000250" y="633571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1" name="Google Shape;5481;p111"/>
          <p:cNvSpPr txBox="1"/>
          <p:nvPr/>
        </p:nvSpPr>
        <p:spPr>
          <a:xfrm>
            <a:off x="1901825" y="2501900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2" name="Google Shape;5482;p111"/>
          <p:cNvSpPr txBox="1"/>
          <p:nvPr/>
        </p:nvSpPr>
        <p:spPr>
          <a:xfrm>
            <a:off x="7815262" y="23669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3" name="Google Shape;5483;p111"/>
          <p:cNvSpPr txBox="1"/>
          <p:nvPr/>
        </p:nvSpPr>
        <p:spPr>
          <a:xfrm>
            <a:off x="8129587" y="62531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4" name="Google Shape;5484;p111"/>
          <p:cNvSpPr txBox="1"/>
          <p:nvPr/>
        </p:nvSpPr>
        <p:spPr>
          <a:xfrm>
            <a:off x="4122737" y="44402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5" name="Google Shape;5485;p111"/>
          <p:cNvSpPr txBox="1"/>
          <p:nvPr/>
        </p:nvSpPr>
        <p:spPr>
          <a:xfrm>
            <a:off x="2720975" y="37417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6" name="Google Shape;5486;p111"/>
          <p:cNvSpPr txBox="1"/>
          <p:nvPr/>
        </p:nvSpPr>
        <p:spPr>
          <a:xfrm>
            <a:off x="6731000" y="41322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7" name="Google Shape;5487;p111"/>
          <p:cNvSpPr txBox="1"/>
          <p:nvPr/>
        </p:nvSpPr>
        <p:spPr>
          <a:xfrm>
            <a:off x="169862" y="3105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8" name="Google Shape;5488;p111"/>
          <p:cNvSpPr txBox="1"/>
          <p:nvPr/>
        </p:nvSpPr>
        <p:spPr>
          <a:xfrm>
            <a:off x="2819400" y="1143000"/>
            <a:ext cx="3368675" cy="793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6025" lIns="182875" spcFirstLastPara="1" rIns="1828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= {  }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PQ = { s, 2, 3, 4, 5, 6, 7, t }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9" name="Google Shape;5489;p111"/>
          <p:cNvSpPr/>
          <p:nvPr/>
        </p:nvSpPr>
        <p:spPr>
          <a:xfrm>
            <a:off x="376237" y="2667000"/>
            <a:ext cx="174625" cy="31432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0" name="Google Shape;5490;p111"/>
          <p:cNvSpPr txBox="1"/>
          <p:nvPr/>
        </p:nvSpPr>
        <p:spPr>
          <a:xfrm>
            <a:off x="120650" y="2279650"/>
            <a:ext cx="1098550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delmin</a:t>
            </a:r>
            <a:endParaRPr b="1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4" name="Shape 5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5" name="Google Shape;5495;p11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Dijkstra's Shortest Path Algorithm</a:t>
            </a:r>
            <a:endParaRPr/>
          </a:p>
        </p:txBody>
      </p:sp>
      <p:sp>
        <p:nvSpPr>
          <p:cNvPr id="5496" name="Google Shape;5496;p112"/>
          <p:cNvSpPr/>
          <p:nvPr/>
        </p:nvSpPr>
        <p:spPr>
          <a:xfrm>
            <a:off x="300037" y="3400425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7" name="Google Shape;5497;p112"/>
          <p:cNvSpPr/>
          <p:nvPr/>
        </p:nvSpPr>
        <p:spPr>
          <a:xfrm>
            <a:off x="7967662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8" name="Google Shape;5498;p112"/>
          <p:cNvSpPr/>
          <p:nvPr/>
        </p:nvSpPr>
        <p:spPr>
          <a:xfrm>
            <a:off x="8278812" y="5907087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9" name="Google Shape;5499;p112"/>
          <p:cNvSpPr/>
          <p:nvPr/>
        </p:nvSpPr>
        <p:spPr>
          <a:xfrm>
            <a:off x="2076450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0" name="Google Shape;5500;p112"/>
          <p:cNvSpPr/>
          <p:nvPr/>
        </p:nvSpPr>
        <p:spPr>
          <a:xfrm>
            <a:off x="2882900" y="40767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1" name="Google Shape;5501;p112"/>
          <p:cNvSpPr/>
          <p:nvPr/>
        </p:nvSpPr>
        <p:spPr>
          <a:xfrm>
            <a:off x="2138362" y="60198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2" name="Google Shape;5502;p112"/>
          <p:cNvSpPr/>
          <p:nvPr/>
        </p:nvSpPr>
        <p:spPr>
          <a:xfrm>
            <a:off x="7024687" y="44259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3" name="Google Shape;5503;p112"/>
          <p:cNvSpPr/>
          <p:nvPr/>
        </p:nvSpPr>
        <p:spPr>
          <a:xfrm>
            <a:off x="4289425" y="47688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04" name="Google Shape;5504;p112"/>
          <p:cNvCxnSpPr/>
          <p:nvPr/>
        </p:nvCxnSpPr>
        <p:spPr>
          <a:xfrm flipH="1" rot="10800000">
            <a:off x="557212" y="3057525"/>
            <a:ext cx="1511300" cy="379412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05" name="Google Shape;5505;p112"/>
          <p:cNvCxnSpPr/>
          <p:nvPr/>
        </p:nvCxnSpPr>
        <p:spPr>
          <a:xfrm>
            <a:off x="609600" y="3551237"/>
            <a:ext cx="2317750" cy="561975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06" name="Google Shape;5506;p112"/>
          <p:cNvCxnSpPr/>
          <p:nvPr/>
        </p:nvCxnSpPr>
        <p:spPr>
          <a:xfrm>
            <a:off x="557212" y="3665537"/>
            <a:ext cx="1731962" cy="2346325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07" name="Google Shape;5507;p112"/>
          <p:cNvCxnSpPr/>
          <p:nvPr/>
        </p:nvCxnSpPr>
        <p:spPr>
          <a:xfrm flipH="1" rot="10800000">
            <a:off x="3140075" y="3057525"/>
            <a:ext cx="4819650" cy="10556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08" name="Google Shape;5508;p112"/>
          <p:cNvCxnSpPr/>
          <p:nvPr/>
        </p:nvCxnSpPr>
        <p:spPr>
          <a:xfrm flipH="1" rot="10800000">
            <a:off x="7281862" y="3216275"/>
            <a:ext cx="836612" cy="12461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09" name="Google Shape;5509;p112"/>
          <p:cNvCxnSpPr/>
          <p:nvPr/>
        </p:nvCxnSpPr>
        <p:spPr>
          <a:xfrm>
            <a:off x="3140075" y="4341812"/>
            <a:ext cx="1193800" cy="4635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10" name="Google Shape;5510;p112"/>
          <p:cNvCxnSpPr/>
          <p:nvPr/>
        </p:nvCxnSpPr>
        <p:spPr>
          <a:xfrm>
            <a:off x="4546600" y="5033962"/>
            <a:ext cx="3724275" cy="10239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11" name="Google Shape;5511;p112"/>
          <p:cNvCxnSpPr/>
          <p:nvPr/>
        </p:nvCxnSpPr>
        <p:spPr>
          <a:xfrm flipH="1" rot="10800000">
            <a:off x="4598987" y="4576762"/>
            <a:ext cx="2417762" cy="3429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12" name="Google Shape;5512;p112"/>
          <p:cNvCxnSpPr/>
          <p:nvPr/>
        </p:nvCxnSpPr>
        <p:spPr>
          <a:xfrm>
            <a:off x="7175500" y="4735512"/>
            <a:ext cx="1147762" cy="12080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13" name="Google Shape;5513;p112"/>
          <p:cNvCxnSpPr/>
          <p:nvPr/>
        </p:nvCxnSpPr>
        <p:spPr>
          <a:xfrm flipH="1">
            <a:off x="4546600" y="3171825"/>
            <a:ext cx="3465512" cy="16335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14" name="Google Shape;5514;p112"/>
          <p:cNvCxnSpPr/>
          <p:nvPr/>
        </p:nvCxnSpPr>
        <p:spPr>
          <a:xfrm flipH="1">
            <a:off x="2395537" y="4386262"/>
            <a:ext cx="638175" cy="16700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15" name="Google Shape;5515;p112"/>
          <p:cNvCxnSpPr/>
          <p:nvPr/>
        </p:nvCxnSpPr>
        <p:spPr>
          <a:xfrm flipH="1" rot="10800000">
            <a:off x="2447925" y="4919662"/>
            <a:ext cx="1833562" cy="12509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16" name="Google Shape;5516;p112"/>
          <p:cNvCxnSpPr/>
          <p:nvPr/>
        </p:nvCxnSpPr>
        <p:spPr>
          <a:xfrm flipH="1" rot="10800000">
            <a:off x="2386012" y="2943225"/>
            <a:ext cx="5626100" cy="114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17" name="Google Shape;5517;p112"/>
          <p:cNvCxnSpPr/>
          <p:nvPr/>
        </p:nvCxnSpPr>
        <p:spPr>
          <a:xfrm>
            <a:off x="2447925" y="6170612"/>
            <a:ext cx="5875337" cy="15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18" name="Google Shape;5518;p112"/>
          <p:cNvCxnSpPr/>
          <p:nvPr/>
        </p:nvCxnSpPr>
        <p:spPr>
          <a:xfrm>
            <a:off x="8224837" y="3171825"/>
            <a:ext cx="204787" cy="2727325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519" name="Google Shape;5519;p112"/>
          <p:cNvSpPr txBox="1"/>
          <p:nvPr/>
        </p:nvSpPr>
        <p:spPr>
          <a:xfrm>
            <a:off x="4859337" y="2906712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0" name="Google Shape;5520;p112"/>
          <p:cNvSpPr txBox="1"/>
          <p:nvPr/>
        </p:nvSpPr>
        <p:spPr>
          <a:xfrm>
            <a:off x="4794250" y="36068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18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1" name="Google Shape;5521;p112"/>
          <p:cNvSpPr txBox="1"/>
          <p:nvPr/>
        </p:nvSpPr>
        <p:spPr>
          <a:xfrm>
            <a:off x="5991225" y="39528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2" name="Google Shape;5522;p112"/>
          <p:cNvSpPr txBox="1"/>
          <p:nvPr/>
        </p:nvSpPr>
        <p:spPr>
          <a:xfrm>
            <a:off x="1208087" y="3135312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3" name="Google Shape;5523;p112"/>
          <p:cNvSpPr txBox="1"/>
          <p:nvPr/>
        </p:nvSpPr>
        <p:spPr>
          <a:xfrm>
            <a:off x="1763712" y="3792537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4" name="Google Shape;5524;p112"/>
          <p:cNvSpPr txBox="1"/>
          <p:nvPr/>
        </p:nvSpPr>
        <p:spPr>
          <a:xfrm>
            <a:off x="1294228" y="4876800"/>
            <a:ext cx="507901" cy="3704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5" name="Google Shape;5525;p112"/>
          <p:cNvSpPr txBox="1"/>
          <p:nvPr/>
        </p:nvSpPr>
        <p:spPr>
          <a:xfrm>
            <a:off x="2579687" y="4984750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6" name="Google Shape;5526;p112"/>
          <p:cNvSpPr txBox="1"/>
          <p:nvPr/>
        </p:nvSpPr>
        <p:spPr>
          <a:xfrm>
            <a:off x="3517900" y="4494212"/>
            <a:ext cx="41751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7" name="Google Shape;5527;p112"/>
          <p:cNvSpPr txBox="1"/>
          <p:nvPr/>
        </p:nvSpPr>
        <p:spPr>
          <a:xfrm>
            <a:off x="3162300" y="5445125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8" name="Google Shape;5528;p112"/>
          <p:cNvSpPr txBox="1"/>
          <p:nvPr/>
        </p:nvSpPr>
        <p:spPr>
          <a:xfrm>
            <a:off x="4614862" y="6115050"/>
            <a:ext cx="39846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9" name="Google Shape;5529;p112"/>
          <p:cNvSpPr txBox="1"/>
          <p:nvPr/>
        </p:nvSpPr>
        <p:spPr>
          <a:xfrm>
            <a:off x="6038850" y="541655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0" name="Google Shape;5530;p112"/>
          <p:cNvSpPr txBox="1"/>
          <p:nvPr/>
        </p:nvSpPr>
        <p:spPr>
          <a:xfrm>
            <a:off x="5943600" y="46259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1" name="Google Shape;5531;p112"/>
          <p:cNvSpPr txBox="1"/>
          <p:nvPr/>
        </p:nvSpPr>
        <p:spPr>
          <a:xfrm>
            <a:off x="7440612" y="392112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2" name="Google Shape;5532;p112"/>
          <p:cNvSpPr txBox="1"/>
          <p:nvPr/>
        </p:nvSpPr>
        <p:spPr>
          <a:xfrm>
            <a:off x="8175625" y="4478337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3" name="Google Shape;5533;p112"/>
          <p:cNvSpPr txBox="1"/>
          <p:nvPr/>
        </p:nvSpPr>
        <p:spPr>
          <a:xfrm>
            <a:off x="7535862" y="52070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4" name="Google Shape;5534;p112"/>
          <p:cNvSpPr txBox="1"/>
          <p:nvPr/>
        </p:nvSpPr>
        <p:spPr>
          <a:xfrm>
            <a:off x="2305050" y="63357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5" name="Google Shape;5535;p112"/>
          <p:cNvSpPr txBox="1"/>
          <p:nvPr/>
        </p:nvSpPr>
        <p:spPr>
          <a:xfrm>
            <a:off x="2160587" y="25146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6" name="Google Shape;5536;p112"/>
          <p:cNvSpPr txBox="1"/>
          <p:nvPr/>
        </p:nvSpPr>
        <p:spPr>
          <a:xfrm>
            <a:off x="7815262" y="23669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7" name="Google Shape;5537;p112"/>
          <p:cNvSpPr txBox="1"/>
          <p:nvPr/>
        </p:nvSpPr>
        <p:spPr>
          <a:xfrm>
            <a:off x="8129587" y="62531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8" name="Google Shape;5538;p112"/>
          <p:cNvSpPr txBox="1"/>
          <p:nvPr/>
        </p:nvSpPr>
        <p:spPr>
          <a:xfrm>
            <a:off x="4122737" y="44402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9" name="Google Shape;5539;p112"/>
          <p:cNvSpPr txBox="1"/>
          <p:nvPr/>
        </p:nvSpPr>
        <p:spPr>
          <a:xfrm>
            <a:off x="3025775" y="3741737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0" name="Google Shape;5540;p112"/>
          <p:cNvSpPr txBox="1"/>
          <p:nvPr/>
        </p:nvSpPr>
        <p:spPr>
          <a:xfrm>
            <a:off x="6731000" y="41322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1" name="Google Shape;5541;p112"/>
          <p:cNvSpPr txBox="1"/>
          <p:nvPr/>
        </p:nvSpPr>
        <p:spPr>
          <a:xfrm>
            <a:off x="169862" y="3105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2" name="Google Shape;5542;p112"/>
          <p:cNvSpPr txBox="1"/>
          <p:nvPr/>
        </p:nvSpPr>
        <p:spPr>
          <a:xfrm>
            <a:off x="2819400" y="1143000"/>
            <a:ext cx="3368675" cy="793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6025" lIns="182875" spcFirstLastPara="1" rIns="1828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= { s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PQ = { 2, 3, 4, 5, 6, 7, t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3" name="Google Shape;5543;p112"/>
          <p:cNvSpPr/>
          <p:nvPr/>
        </p:nvSpPr>
        <p:spPr>
          <a:xfrm rot="-3300000">
            <a:off x="1827212" y="2303462"/>
            <a:ext cx="174625" cy="31432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6600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4" name="Google Shape;5544;p112"/>
          <p:cNvSpPr txBox="1"/>
          <p:nvPr/>
        </p:nvSpPr>
        <p:spPr>
          <a:xfrm>
            <a:off x="1225550" y="1979612"/>
            <a:ext cx="1652587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decrease key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5" name="Google Shape;5545;p112"/>
          <p:cNvSpPr txBox="1"/>
          <p:nvPr/>
        </p:nvSpPr>
        <p:spPr>
          <a:xfrm>
            <a:off x="1901825" y="2501900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6" name="Google Shape;5546;p112"/>
          <p:cNvSpPr txBox="1"/>
          <p:nvPr/>
        </p:nvSpPr>
        <p:spPr>
          <a:xfrm>
            <a:off x="2132012" y="2555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7" name="Google Shape;5547;p112"/>
          <p:cNvSpPr txBox="1"/>
          <p:nvPr/>
        </p:nvSpPr>
        <p:spPr>
          <a:xfrm>
            <a:off x="2000250" y="633571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8" name="Google Shape;5548;p112"/>
          <p:cNvSpPr txBox="1"/>
          <p:nvPr/>
        </p:nvSpPr>
        <p:spPr>
          <a:xfrm>
            <a:off x="2720975" y="37417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9" name="Google Shape;5549;p112"/>
          <p:cNvSpPr txBox="1"/>
          <p:nvPr/>
        </p:nvSpPr>
        <p:spPr>
          <a:xfrm>
            <a:off x="2949575" y="3786187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0" name="Google Shape;5550;p112"/>
          <p:cNvSpPr txBox="1"/>
          <p:nvPr/>
        </p:nvSpPr>
        <p:spPr>
          <a:xfrm>
            <a:off x="2212975" y="64055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1" name="Google Shape;5551;p112"/>
          <p:cNvSpPr/>
          <p:nvPr/>
        </p:nvSpPr>
        <p:spPr>
          <a:xfrm>
            <a:off x="100012" y="3068637"/>
            <a:ext cx="1027112" cy="914400"/>
          </a:xfrm>
          <a:custGeom>
            <a:rect b="b" l="l" r="r" t="t"/>
            <a:pathLst>
              <a:path extrusionOk="0" h="576" w="647">
                <a:moveTo>
                  <a:pt x="142" y="489"/>
                </a:moveTo>
                <a:cubicBezTo>
                  <a:pt x="87" y="470"/>
                  <a:pt x="111" y="478"/>
                  <a:pt x="71" y="465"/>
                </a:cubicBezTo>
                <a:cubicBezTo>
                  <a:pt x="63" y="462"/>
                  <a:pt x="47" y="457"/>
                  <a:pt x="47" y="457"/>
                </a:cubicBezTo>
                <a:cubicBezTo>
                  <a:pt x="24" y="434"/>
                  <a:pt x="10" y="417"/>
                  <a:pt x="0" y="386"/>
                </a:cubicBezTo>
                <a:cubicBezTo>
                  <a:pt x="3" y="326"/>
                  <a:pt x="3" y="265"/>
                  <a:pt x="8" y="205"/>
                </a:cubicBezTo>
                <a:cubicBezTo>
                  <a:pt x="10" y="174"/>
                  <a:pt x="38" y="156"/>
                  <a:pt x="55" y="134"/>
                </a:cubicBezTo>
                <a:cubicBezTo>
                  <a:pt x="78" y="104"/>
                  <a:pt x="98" y="71"/>
                  <a:pt x="118" y="39"/>
                </a:cubicBezTo>
                <a:cubicBezTo>
                  <a:pt x="124" y="30"/>
                  <a:pt x="139" y="34"/>
                  <a:pt x="150" y="31"/>
                </a:cubicBezTo>
                <a:cubicBezTo>
                  <a:pt x="247" y="1"/>
                  <a:pt x="150" y="18"/>
                  <a:pt x="316" y="8"/>
                </a:cubicBezTo>
                <a:cubicBezTo>
                  <a:pt x="379" y="10"/>
                  <a:pt x="444" y="0"/>
                  <a:pt x="505" y="15"/>
                </a:cubicBezTo>
                <a:cubicBezTo>
                  <a:pt x="533" y="22"/>
                  <a:pt x="530" y="81"/>
                  <a:pt x="576" y="94"/>
                </a:cubicBezTo>
                <a:cubicBezTo>
                  <a:pt x="592" y="118"/>
                  <a:pt x="614" y="138"/>
                  <a:pt x="623" y="165"/>
                </a:cubicBezTo>
                <a:cubicBezTo>
                  <a:pt x="628" y="181"/>
                  <a:pt x="639" y="213"/>
                  <a:pt x="639" y="213"/>
                </a:cubicBezTo>
                <a:cubicBezTo>
                  <a:pt x="642" y="247"/>
                  <a:pt x="647" y="281"/>
                  <a:pt x="647" y="315"/>
                </a:cubicBezTo>
                <a:cubicBezTo>
                  <a:pt x="647" y="360"/>
                  <a:pt x="644" y="404"/>
                  <a:pt x="639" y="449"/>
                </a:cubicBezTo>
                <a:cubicBezTo>
                  <a:pt x="633" y="508"/>
                  <a:pt x="516" y="558"/>
                  <a:pt x="466" y="576"/>
                </a:cubicBezTo>
                <a:cubicBezTo>
                  <a:pt x="408" y="573"/>
                  <a:pt x="350" y="575"/>
                  <a:pt x="292" y="568"/>
                </a:cubicBezTo>
                <a:cubicBezTo>
                  <a:pt x="282" y="567"/>
                  <a:pt x="277" y="556"/>
                  <a:pt x="268" y="552"/>
                </a:cubicBezTo>
                <a:cubicBezTo>
                  <a:pt x="239" y="539"/>
                  <a:pt x="197" y="520"/>
                  <a:pt x="166" y="513"/>
                </a:cubicBezTo>
                <a:cubicBezTo>
                  <a:pt x="149" y="487"/>
                  <a:pt x="160" y="489"/>
                  <a:pt x="142" y="489"/>
                </a:cubicBezTo>
                <a:close/>
              </a:path>
            </a:pathLst>
          </a:custGeom>
          <a:solidFill>
            <a:srgbClr val="003399">
              <a:alpha val="49411"/>
            </a:srgbClr>
          </a:solidFill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5" name="Shape 5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6" name="Google Shape;5556;p113"/>
          <p:cNvSpPr/>
          <p:nvPr/>
        </p:nvSpPr>
        <p:spPr>
          <a:xfrm>
            <a:off x="100012" y="3068637"/>
            <a:ext cx="1027112" cy="914400"/>
          </a:xfrm>
          <a:custGeom>
            <a:rect b="b" l="l" r="r" t="t"/>
            <a:pathLst>
              <a:path extrusionOk="0" h="576" w="647">
                <a:moveTo>
                  <a:pt x="142" y="489"/>
                </a:moveTo>
                <a:cubicBezTo>
                  <a:pt x="87" y="470"/>
                  <a:pt x="111" y="478"/>
                  <a:pt x="71" y="465"/>
                </a:cubicBezTo>
                <a:cubicBezTo>
                  <a:pt x="63" y="462"/>
                  <a:pt x="47" y="457"/>
                  <a:pt x="47" y="457"/>
                </a:cubicBezTo>
                <a:cubicBezTo>
                  <a:pt x="24" y="434"/>
                  <a:pt x="10" y="417"/>
                  <a:pt x="0" y="386"/>
                </a:cubicBezTo>
                <a:cubicBezTo>
                  <a:pt x="3" y="326"/>
                  <a:pt x="3" y="265"/>
                  <a:pt x="8" y="205"/>
                </a:cubicBezTo>
                <a:cubicBezTo>
                  <a:pt x="10" y="174"/>
                  <a:pt x="38" y="156"/>
                  <a:pt x="55" y="134"/>
                </a:cubicBezTo>
                <a:cubicBezTo>
                  <a:pt x="78" y="104"/>
                  <a:pt x="98" y="71"/>
                  <a:pt x="118" y="39"/>
                </a:cubicBezTo>
                <a:cubicBezTo>
                  <a:pt x="124" y="30"/>
                  <a:pt x="139" y="34"/>
                  <a:pt x="150" y="31"/>
                </a:cubicBezTo>
                <a:cubicBezTo>
                  <a:pt x="247" y="1"/>
                  <a:pt x="150" y="18"/>
                  <a:pt x="316" y="8"/>
                </a:cubicBezTo>
                <a:cubicBezTo>
                  <a:pt x="379" y="10"/>
                  <a:pt x="444" y="0"/>
                  <a:pt x="505" y="15"/>
                </a:cubicBezTo>
                <a:cubicBezTo>
                  <a:pt x="533" y="22"/>
                  <a:pt x="530" y="81"/>
                  <a:pt x="576" y="94"/>
                </a:cubicBezTo>
                <a:cubicBezTo>
                  <a:pt x="592" y="118"/>
                  <a:pt x="614" y="138"/>
                  <a:pt x="623" y="165"/>
                </a:cubicBezTo>
                <a:cubicBezTo>
                  <a:pt x="628" y="181"/>
                  <a:pt x="639" y="213"/>
                  <a:pt x="639" y="213"/>
                </a:cubicBezTo>
                <a:cubicBezTo>
                  <a:pt x="642" y="247"/>
                  <a:pt x="647" y="281"/>
                  <a:pt x="647" y="315"/>
                </a:cubicBezTo>
                <a:cubicBezTo>
                  <a:pt x="647" y="360"/>
                  <a:pt x="644" y="404"/>
                  <a:pt x="639" y="449"/>
                </a:cubicBezTo>
                <a:cubicBezTo>
                  <a:pt x="633" y="508"/>
                  <a:pt x="516" y="558"/>
                  <a:pt x="466" y="576"/>
                </a:cubicBezTo>
                <a:cubicBezTo>
                  <a:pt x="408" y="573"/>
                  <a:pt x="350" y="575"/>
                  <a:pt x="292" y="568"/>
                </a:cubicBezTo>
                <a:cubicBezTo>
                  <a:pt x="282" y="567"/>
                  <a:pt x="277" y="556"/>
                  <a:pt x="268" y="552"/>
                </a:cubicBezTo>
                <a:cubicBezTo>
                  <a:pt x="239" y="539"/>
                  <a:pt x="197" y="520"/>
                  <a:pt x="166" y="513"/>
                </a:cubicBezTo>
                <a:cubicBezTo>
                  <a:pt x="149" y="487"/>
                  <a:pt x="160" y="489"/>
                  <a:pt x="142" y="489"/>
                </a:cubicBezTo>
                <a:close/>
              </a:path>
            </a:pathLst>
          </a:custGeom>
          <a:solidFill>
            <a:srgbClr val="003399">
              <a:alpha val="49411"/>
            </a:srgbClr>
          </a:solidFill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7" name="Google Shape;5557;p11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Dijkstra's Shortest Path Algorithm</a:t>
            </a:r>
            <a:endParaRPr/>
          </a:p>
        </p:txBody>
      </p:sp>
      <p:sp>
        <p:nvSpPr>
          <p:cNvPr id="5558" name="Google Shape;5558;p113"/>
          <p:cNvSpPr/>
          <p:nvPr/>
        </p:nvSpPr>
        <p:spPr>
          <a:xfrm>
            <a:off x="300037" y="3400425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9" name="Google Shape;5559;p113"/>
          <p:cNvSpPr/>
          <p:nvPr/>
        </p:nvSpPr>
        <p:spPr>
          <a:xfrm>
            <a:off x="7967662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0" name="Google Shape;5560;p113"/>
          <p:cNvSpPr/>
          <p:nvPr/>
        </p:nvSpPr>
        <p:spPr>
          <a:xfrm>
            <a:off x="8278812" y="5907087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1" name="Google Shape;5561;p113"/>
          <p:cNvSpPr/>
          <p:nvPr/>
        </p:nvSpPr>
        <p:spPr>
          <a:xfrm>
            <a:off x="2076450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2" name="Google Shape;5562;p113"/>
          <p:cNvSpPr/>
          <p:nvPr/>
        </p:nvSpPr>
        <p:spPr>
          <a:xfrm>
            <a:off x="2882900" y="40767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3" name="Google Shape;5563;p113"/>
          <p:cNvSpPr/>
          <p:nvPr/>
        </p:nvSpPr>
        <p:spPr>
          <a:xfrm>
            <a:off x="2138362" y="60198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4" name="Google Shape;5564;p113"/>
          <p:cNvSpPr/>
          <p:nvPr/>
        </p:nvSpPr>
        <p:spPr>
          <a:xfrm>
            <a:off x="7024687" y="44259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5" name="Google Shape;5565;p113"/>
          <p:cNvSpPr/>
          <p:nvPr/>
        </p:nvSpPr>
        <p:spPr>
          <a:xfrm>
            <a:off x="4289425" y="47688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66" name="Google Shape;5566;p113"/>
          <p:cNvCxnSpPr/>
          <p:nvPr/>
        </p:nvCxnSpPr>
        <p:spPr>
          <a:xfrm flipH="1" rot="10800000">
            <a:off x="557212" y="3057525"/>
            <a:ext cx="1511300" cy="379412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67" name="Google Shape;5567;p113"/>
          <p:cNvCxnSpPr/>
          <p:nvPr/>
        </p:nvCxnSpPr>
        <p:spPr>
          <a:xfrm>
            <a:off x="609600" y="3551237"/>
            <a:ext cx="2317750" cy="561975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68" name="Google Shape;5568;p113"/>
          <p:cNvCxnSpPr/>
          <p:nvPr/>
        </p:nvCxnSpPr>
        <p:spPr>
          <a:xfrm>
            <a:off x="557212" y="3665537"/>
            <a:ext cx="1731962" cy="2346325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69" name="Google Shape;5569;p113"/>
          <p:cNvCxnSpPr/>
          <p:nvPr/>
        </p:nvCxnSpPr>
        <p:spPr>
          <a:xfrm flipH="1" rot="10800000">
            <a:off x="3140075" y="3057525"/>
            <a:ext cx="4819650" cy="10556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70" name="Google Shape;5570;p113"/>
          <p:cNvCxnSpPr/>
          <p:nvPr/>
        </p:nvCxnSpPr>
        <p:spPr>
          <a:xfrm flipH="1" rot="10800000">
            <a:off x="7281862" y="3216275"/>
            <a:ext cx="836612" cy="12461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71" name="Google Shape;5571;p113"/>
          <p:cNvCxnSpPr/>
          <p:nvPr/>
        </p:nvCxnSpPr>
        <p:spPr>
          <a:xfrm>
            <a:off x="3140075" y="4341812"/>
            <a:ext cx="1193800" cy="4635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72" name="Google Shape;5572;p113"/>
          <p:cNvCxnSpPr/>
          <p:nvPr/>
        </p:nvCxnSpPr>
        <p:spPr>
          <a:xfrm>
            <a:off x="4546600" y="5033962"/>
            <a:ext cx="3724275" cy="10239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73" name="Google Shape;5573;p113"/>
          <p:cNvCxnSpPr/>
          <p:nvPr/>
        </p:nvCxnSpPr>
        <p:spPr>
          <a:xfrm flipH="1" rot="10800000">
            <a:off x="4598987" y="4576762"/>
            <a:ext cx="2417762" cy="3429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74" name="Google Shape;5574;p113"/>
          <p:cNvCxnSpPr/>
          <p:nvPr/>
        </p:nvCxnSpPr>
        <p:spPr>
          <a:xfrm>
            <a:off x="7175500" y="4735512"/>
            <a:ext cx="1147762" cy="12080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75" name="Google Shape;5575;p113"/>
          <p:cNvCxnSpPr/>
          <p:nvPr/>
        </p:nvCxnSpPr>
        <p:spPr>
          <a:xfrm flipH="1">
            <a:off x="4546600" y="3171825"/>
            <a:ext cx="3465512" cy="16335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76" name="Google Shape;5576;p113"/>
          <p:cNvCxnSpPr/>
          <p:nvPr/>
        </p:nvCxnSpPr>
        <p:spPr>
          <a:xfrm flipH="1">
            <a:off x="2395537" y="4386262"/>
            <a:ext cx="638175" cy="16700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77" name="Google Shape;5577;p113"/>
          <p:cNvCxnSpPr/>
          <p:nvPr/>
        </p:nvCxnSpPr>
        <p:spPr>
          <a:xfrm flipH="1" rot="10800000">
            <a:off x="2447925" y="4919662"/>
            <a:ext cx="1833562" cy="12509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78" name="Google Shape;5578;p113"/>
          <p:cNvCxnSpPr/>
          <p:nvPr/>
        </p:nvCxnSpPr>
        <p:spPr>
          <a:xfrm flipH="1" rot="10800000">
            <a:off x="2386012" y="2943225"/>
            <a:ext cx="5626100" cy="114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79" name="Google Shape;5579;p113"/>
          <p:cNvCxnSpPr/>
          <p:nvPr/>
        </p:nvCxnSpPr>
        <p:spPr>
          <a:xfrm>
            <a:off x="2447925" y="6170612"/>
            <a:ext cx="5875337" cy="15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80" name="Google Shape;5580;p113"/>
          <p:cNvCxnSpPr/>
          <p:nvPr/>
        </p:nvCxnSpPr>
        <p:spPr>
          <a:xfrm>
            <a:off x="8224837" y="3171825"/>
            <a:ext cx="204787" cy="2727325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581" name="Google Shape;5581;p113"/>
          <p:cNvSpPr txBox="1"/>
          <p:nvPr/>
        </p:nvSpPr>
        <p:spPr>
          <a:xfrm>
            <a:off x="4859337" y="2906712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2" name="Google Shape;5582;p113"/>
          <p:cNvSpPr txBox="1"/>
          <p:nvPr/>
        </p:nvSpPr>
        <p:spPr>
          <a:xfrm>
            <a:off x="4794250" y="36068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18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3" name="Google Shape;5583;p113"/>
          <p:cNvSpPr txBox="1"/>
          <p:nvPr/>
        </p:nvSpPr>
        <p:spPr>
          <a:xfrm>
            <a:off x="5991225" y="39528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4" name="Google Shape;5584;p113"/>
          <p:cNvSpPr txBox="1"/>
          <p:nvPr/>
        </p:nvSpPr>
        <p:spPr>
          <a:xfrm>
            <a:off x="1208087" y="3135312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5" name="Google Shape;5585;p113"/>
          <p:cNvSpPr txBox="1"/>
          <p:nvPr/>
        </p:nvSpPr>
        <p:spPr>
          <a:xfrm>
            <a:off x="1763712" y="3792537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6" name="Google Shape;5586;p113"/>
          <p:cNvSpPr txBox="1"/>
          <p:nvPr/>
        </p:nvSpPr>
        <p:spPr>
          <a:xfrm>
            <a:off x="1083212" y="4806950"/>
            <a:ext cx="536037" cy="3558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7" name="Google Shape;5587;p113"/>
          <p:cNvSpPr txBox="1"/>
          <p:nvPr/>
        </p:nvSpPr>
        <p:spPr>
          <a:xfrm>
            <a:off x="2579687" y="4984750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8" name="Google Shape;5588;p113"/>
          <p:cNvSpPr txBox="1"/>
          <p:nvPr/>
        </p:nvSpPr>
        <p:spPr>
          <a:xfrm>
            <a:off x="3517900" y="4494212"/>
            <a:ext cx="41751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9" name="Google Shape;5589;p113"/>
          <p:cNvSpPr txBox="1"/>
          <p:nvPr/>
        </p:nvSpPr>
        <p:spPr>
          <a:xfrm>
            <a:off x="3162300" y="5445125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0" name="Google Shape;5590;p113"/>
          <p:cNvSpPr txBox="1"/>
          <p:nvPr/>
        </p:nvSpPr>
        <p:spPr>
          <a:xfrm>
            <a:off x="4614862" y="6115050"/>
            <a:ext cx="39846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1" name="Google Shape;5591;p113"/>
          <p:cNvSpPr txBox="1"/>
          <p:nvPr/>
        </p:nvSpPr>
        <p:spPr>
          <a:xfrm>
            <a:off x="6038850" y="541655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2" name="Google Shape;5592;p113"/>
          <p:cNvSpPr txBox="1"/>
          <p:nvPr/>
        </p:nvSpPr>
        <p:spPr>
          <a:xfrm>
            <a:off x="5943600" y="46259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3" name="Google Shape;5593;p113"/>
          <p:cNvSpPr txBox="1"/>
          <p:nvPr/>
        </p:nvSpPr>
        <p:spPr>
          <a:xfrm>
            <a:off x="7440612" y="392112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4" name="Google Shape;5594;p113"/>
          <p:cNvSpPr txBox="1"/>
          <p:nvPr/>
        </p:nvSpPr>
        <p:spPr>
          <a:xfrm>
            <a:off x="8175625" y="4478337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5" name="Google Shape;5595;p113"/>
          <p:cNvSpPr txBox="1"/>
          <p:nvPr/>
        </p:nvSpPr>
        <p:spPr>
          <a:xfrm>
            <a:off x="7535862" y="52070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6" name="Google Shape;5596;p113"/>
          <p:cNvSpPr txBox="1"/>
          <p:nvPr/>
        </p:nvSpPr>
        <p:spPr>
          <a:xfrm>
            <a:off x="2305050" y="63357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7" name="Google Shape;5597;p113"/>
          <p:cNvSpPr txBox="1"/>
          <p:nvPr/>
        </p:nvSpPr>
        <p:spPr>
          <a:xfrm>
            <a:off x="2160587" y="25146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8" name="Google Shape;5598;p113"/>
          <p:cNvSpPr txBox="1"/>
          <p:nvPr/>
        </p:nvSpPr>
        <p:spPr>
          <a:xfrm>
            <a:off x="7815262" y="23669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9" name="Google Shape;5599;p113"/>
          <p:cNvSpPr txBox="1"/>
          <p:nvPr/>
        </p:nvSpPr>
        <p:spPr>
          <a:xfrm>
            <a:off x="8129587" y="62531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0" name="Google Shape;5600;p113"/>
          <p:cNvSpPr txBox="1"/>
          <p:nvPr/>
        </p:nvSpPr>
        <p:spPr>
          <a:xfrm>
            <a:off x="4122737" y="44402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1" name="Google Shape;5601;p113"/>
          <p:cNvSpPr txBox="1"/>
          <p:nvPr/>
        </p:nvSpPr>
        <p:spPr>
          <a:xfrm>
            <a:off x="3025775" y="3741737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2" name="Google Shape;5602;p113"/>
          <p:cNvSpPr txBox="1"/>
          <p:nvPr/>
        </p:nvSpPr>
        <p:spPr>
          <a:xfrm>
            <a:off x="6731000" y="41322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3" name="Google Shape;5603;p113"/>
          <p:cNvSpPr txBox="1"/>
          <p:nvPr/>
        </p:nvSpPr>
        <p:spPr>
          <a:xfrm>
            <a:off x="169862" y="3105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4" name="Google Shape;5604;p113"/>
          <p:cNvSpPr/>
          <p:nvPr/>
        </p:nvSpPr>
        <p:spPr>
          <a:xfrm>
            <a:off x="1703387" y="6426200"/>
            <a:ext cx="276225" cy="1381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6600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5" name="Google Shape;5605;p113"/>
          <p:cNvSpPr txBox="1"/>
          <p:nvPr/>
        </p:nvSpPr>
        <p:spPr>
          <a:xfrm>
            <a:off x="2819400" y="1143000"/>
            <a:ext cx="3368675" cy="793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6025" lIns="182875" spcFirstLastPara="1" rIns="1828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= { s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PQ = { 2, 3, 4, 5, 6, 7, t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6" name="Google Shape;5606;p113"/>
          <p:cNvSpPr txBox="1"/>
          <p:nvPr/>
        </p:nvSpPr>
        <p:spPr>
          <a:xfrm>
            <a:off x="1901825" y="2501900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7" name="Google Shape;5607;p113"/>
          <p:cNvSpPr txBox="1"/>
          <p:nvPr/>
        </p:nvSpPr>
        <p:spPr>
          <a:xfrm>
            <a:off x="2132012" y="2555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8" name="Google Shape;5608;p113"/>
          <p:cNvSpPr txBox="1"/>
          <p:nvPr/>
        </p:nvSpPr>
        <p:spPr>
          <a:xfrm>
            <a:off x="2000250" y="633571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9" name="Google Shape;5609;p113"/>
          <p:cNvSpPr txBox="1"/>
          <p:nvPr/>
        </p:nvSpPr>
        <p:spPr>
          <a:xfrm>
            <a:off x="2720975" y="37417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0" name="Google Shape;5610;p113"/>
          <p:cNvSpPr txBox="1"/>
          <p:nvPr/>
        </p:nvSpPr>
        <p:spPr>
          <a:xfrm>
            <a:off x="2949575" y="3786187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1" name="Google Shape;5611;p113"/>
          <p:cNvSpPr txBox="1"/>
          <p:nvPr/>
        </p:nvSpPr>
        <p:spPr>
          <a:xfrm>
            <a:off x="2212975" y="64055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2" name="Google Shape;5612;p113"/>
          <p:cNvSpPr/>
          <p:nvPr/>
        </p:nvSpPr>
        <p:spPr>
          <a:xfrm rot="2940000">
            <a:off x="2659062" y="2317750"/>
            <a:ext cx="174625" cy="31432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3" name="Google Shape;5613;p113"/>
          <p:cNvSpPr txBox="1"/>
          <p:nvPr/>
        </p:nvSpPr>
        <p:spPr>
          <a:xfrm>
            <a:off x="2982912" y="2192337"/>
            <a:ext cx="1277937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delmin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7" name="Shape 5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8" name="Google Shape;5618;p11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Dijkstra's Shortest Path Algorithm</a:t>
            </a:r>
            <a:endParaRPr/>
          </a:p>
        </p:txBody>
      </p:sp>
      <p:sp>
        <p:nvSpPr>
          <p:cNvPr id="5619" name="Google Shape;5619;p114"/>
          <p:cNvSpPr/>
          <p:nvPr/>
        </p:nvSpPr>
        <p:spPr>
          <a:xfrm>
            <a:off x="300037" y="3400425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0" name="Google Shape;5620;p114"/>
          <p:cNvSpPr/>
          <p:nvPr/>
        </p:nvSpPr>
        <p:spPr>
          <a:xfrm>
            <a:off x="7967662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1" name="Google Shape;5621;p114"/>
          <p:cNvSpPr/>
          <p:nvPr/>
        </p:nvSpPr>
        <p:spPr>
          <a:xfrm>
            <a:off x="8278812" y="5907087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2" name="Google Shape;5622;p114"/>
          <p:cNvSpPr/>
          <p:nvPr/>
        </p:nvSpPr>
        <p:spPr>
          <a:xfrm>
            <a:off x="2076450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3" name="Google Shape;5623;p114"/>
          <p:cNvSpPr/>
          <p:nvPr/>
        </p:nvSpPr>
        <p:spPr>
          <a:xfrm>
            <a:off x="2882900" y="40767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4" name="Google Shape;5624;p114"/>
          <p:cNvSpPr/>
          <p:nvPr/>
        </p:nvSpPr>
        <p:spPr>
          <a:xfrm>
            <a:off x="2138362" y="60198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5" name="Google Shape;5625;p114"/>
          <p:cNvSpPr/>
          <p:nvPr/>
        </p:nvSpPr>
        <p:spPr>
          <a:xfrm>
            <a:off x="7024687" y="44259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6" name="Google Shape;5626;p114"/>
          <p:cNvSpPr/>
          <p:nvPr/>
        </p:nvSpPr>
        <p:spPr>
          <a:xfrm>
            <a:off x="4289425" y="47688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27" name="Google Shape;5627;p114"/>
          <p:cNvCxnSpPr/>
          <p:nvPr/>
        </p:nvCxnSpPr>
        <p:spPr>
          <a:xfrm flipH="1" rot="10800000">
            <a:off x="557212" y="3057525"/>
            <a:ext cx="1511300" cy="379412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28" name="Google Shape;5628;p114"/>
          <p:cNvCxnSpPr/>
          <p:nvPr/>
        </p:nvCxnSpPr>
        <p:spPr>
          <a:xfrm>
            <a:off x="609600" y="3551237"/>
            <a:ext cx="2317750" cy="561975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29" name="Google Shape;5629;p114"/>
          <p:cNvCxnSpPr/>
          <p:nvPr/>
        </p:nvCxnSpPr>
        <p:spPr>
          <a:xfrm>
            <a:off x="557212" y="3665537"/>
            <a:ext cx="1731962" cy="2346325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30" name="Google Shape;5630;p114"/>
          <p:cNvCxnSpPr/>
          <p:nvPr/>
        </p:nvCxnSpPr>
        <p:spPr>
          <a:xfrm flipH="1" rot="10800000">
            <a:off x="3140075" y="3057525"/>
            <a:ext cx="4819650" cy="10556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31" name="Google Shape;5631;p114"/>
          <p:cNvCxnSpPr/>
          <p:nvPr/>
        </p:nvCxnSpPr>
        <p:spPr>
          <a:xfrm flipH="1" rot="10800000">
            <a:off x="7281862" y="3216275"/>
            <a:ext cx="836612" cy="12461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32" name="Google Shape;5632;p114"/>
          <p:cNvCxnSpPr/>
          <p:nvPr/>
        </p:nvCxnSpPr>
        <p:spPr>
          <a:xfrm>
            <a:off x="3140075" y="4341812"/>
            <a:ext cx="1193800" cy="4635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33" name="Google Shape;5633;p114"/>
          <p:cNvCxnSpPr/>
          <p:nvPr/>
        </p:nvCxnSpPr>
        <p:spPr>
          <a:xfrm>
            <a:off x="4546600" y="5033962"/>
            <a:ext cx="3724275" cy="10239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34" name="Google Shape;5634;p114"/>
          <p:cNvCxnSpPr/>
          <p:nvPr/>
        </p:nvCxnSpPr>
        <p:spPr>
          <a:xfrm flipH="1" rot="10800000">
            <a:off x="4598987" y="4576762"/>
            <a:ext cx="2417762" cy="3429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35" name="Google Shape;5635;p114"/>
          <p:cNvCxnSpPr/>
          <p:nvPr/>
        </p:nvCxnSpPr>
        <p:spPr>
          <a:xfrm>
            <a:off x="7175500" y="4735512"/>
            <a:ext cx="1147762" cy="12080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36" name="Google Shape;5636;p114"/>
          <p:cNvCxnSpPr/>
          <p:nvPr/>
        </p:nvCxnSpPr>
        <p:spPr>
          <a:xfrm flipH="1">
            <a:off x="4546600" y="3171825"/>
            <a:ext cx="3465512" cy="16335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37" name="Google Shape;5637;p114"/>
          <p:cNvCxnSpPr/>
          <p:nvPr/>
        </p:nvCxnSpPr>
        <p:spPr>
          <a:xfrm flipH="1">
            <a:off x="2395537" y="4386262"/>
            <a:ext cx="638175" cy="16700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38" name="Google Shape;5638;p114"/>
          <p:cNvCxnSpPr/>
          <p:nvPr/>
        </p:nvCxnSpPr>
        <p:spPr>
          <a:xfrm flipH="1" rot="10800000">
            <a:off x="2447925" y="4919662"/>
            <a:ext cx="1833562" cy="12509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39" name="Google Shape;5639;p114"/>
          <p:cNvCxnSpPr/>
          <p:nvPr/>
        </p:nvCxnSpPr>
        <p:spPr>
          <a:xfrm flipH="1" rot="10800000">
            <a:off x="2386012" y="2943225"/>
            <a:ext cx="5626100" cy="114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40" name="Google Shape;5640;p114"/>
          <p:cNvCxnSpPr/>
          <p:nvPr/>
        </p:nvCxnSpPr>
        <p:spPr>
          <a:xfrm>
            <a:off x="2447925" y="6170612"/>
            <a:ext cx="5875337" cy="15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41" name="Google Shape;5641;p114"/>
          <p:cNvCxnSpPr/>
          <p:nvPr/>
        </p:nvCxnSpPr>
        <p:spPr>
          <a:xfrm>
            <a:off x="8224837" y="3171825"/>
            <a:ext cx="204787" cy="2727325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642" name="Google Shape;5642;p114"/>
          <p:cNvSpPr txBox="1"/>
          <p:nvPr/>
        </p:nvSpPr>
        <p:spPr>
          <a:xfrm>
            <a:off x="4859337" y="2906712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3" name="Google Shape;5643;p114"/>
          <p:cNvSpPr txBox="1"/>
          <p:nvPr/>
        </p:nvSpPr>
        <p:spPr>
          <a:xfrm>
            <a:off x="4794250" y="36068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18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4" name="Google Shape;5644;p114"/>
          <p:cNvSpPr txBox="1"/>
          <p:nvPr/>
        </p:nvSpPr>
        <p:spPr>
          <a:xfrm>
            <a:off x="5991225" y="39528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5" name="Google Shape;5645;p114"/>
          <p:cNvSpPr txBox="1"/>
          <p:nvPr/>
        </p:nvSpPr>
        <p:spPr>
          <a:xfrm>
            <a:off x="1208087" y="3135312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6" name="Google Shape;5646;p114"/>
          <p:cNvSpPr txBox="1"/>
          <p:nvPr/>
        </p:nvSpPr>
        <p:spPr>
          <a:xfrm>
            <a:off x="1763712" y="3792537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7" name="Google Shape;5647;p114"/>
          <p:cNvSpPr txBox="1"/>
          <p:nvPr/>
        </p:nvSpPr>
        <p:spPr>
          <a:xfrm>
            <a:off x="970672" y="4806950"/>
            <a:ext cx="648578" cy="4543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8" name="Google Shape;5648;p114"/>
          <p:cNvSpPr txBox="1"/>
          <p:nvPr/>
        </p:nvSpPr>
        <p:spPr>
          <a:xfrm>
            <a:off x="2579687" y="4984750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9" name="Google Shape;5649;p114"/>
          <p:cNvSpPr txBox="1"/>
          <p:nvPr/>
        </p:nvSpPr>
        <p:spPr>
          <a:xfrm>
            <a:off x="3517900" y="4494212"/>
            <a:ext cx="41751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0" name="Google Shape;5650;p114"/>
          <p:cNvSpPr txBox="1"/>
          <p:nvPr/>
        </p:nvSpPr>
        <p:spPr>
          <a:xfrm>
            <a:off x="3162300" y="5445125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1" name="Google Shape;5651;p114"/>
          <p:cNvSpPr txBox="1"/>
          <p:nvPr/>
        </p:nvSpPr>
        <p:spPr>
          <a:xfrm>
            <a:off x="4614862" y="6115050"/>
            <a:ext cx="39846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2" name="Google Shape;5652;p114"/>
          <p:cNvSpPr txBox="1"/>
          <p:nvPr/>
        </p:nvSpPr>
        <p:spPr>
          <a:xfrm>
            <a:off x="6038850" y="541655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3" name="Google Shape;5653;p114"/>
          <p:cNvSpPr txBox="1"/>
          <p:nvPr/>
        </p:nvSpPr>
        <p:spPr>
          <a:xfrm>
            <a:off x="5943600" y="46259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4" name="Google Shape;5654;p114"/>
          <p:cNvSpPr txBox="1"/>
          <p:nvPr/>
        </p:nvSpPr>
        <p:spPr>
          <a:xfrm>
            <a:off x="7440612" y="392112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5" name="Google Shape;5655;p114"/>
          <p:cNvSpPr txBox="1"/>
          <p:nvPr/>
        </p:nvSpPr>
        <p:spPr>
          <a:xfrm>
            <a:off x="8175625" y="4478337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6" name="Google Shape;5656;p114"/>
          <p:cNvSpPr txBox="1"/>
          <p:nvPr/>
        </p:nvSpPr>
        <p:spPr>
          <a:xfrm>
            <a:off x="7535862" y="52070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7" name="Google Shape;5657;p114"/>
          <p:cNvSpPr txBox="1"/>
          <p:nvPr/>
        </p:nvSpPr>
        <p:spPr>
          <a:xfrm>
            <a:off x="2305050" y="63357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8" name="Google Shape;5658;p114"/>
          <p:cNvSpPr txBox="1"/>
          <p:nvPr/>
        </p:nvSpPr>
        <p:spPr>
          <a:xfrm>
            <a:off x="2160587" y="25146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9" name="Google Shape;5659;p114"/>
          <p:cNvSpPr txBox="1"/>
          <p:nvPr/>
        </p:nvSpPr>
        <p:spPr>
          <a:xfrm>
            <a:off x="7815262" y="23669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0" name="Google Shape;5660;p114"/>
          <p:cNvSpPr txBox="1"/>
          <p:nvPr/>
        </p:nvSpPr>
        <p:spPr>
          <a:xfrm>
            <a:off x="8129587" y="62531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1" name="Google Shape;5661;p114"/>
          <p:cNvSpPr txBox="1"/>
          <p:nvPr/>
        </p:nvSpPr>
        <p:spPr>
          <a:xfrm>
            <a:off x="4122737" y="44402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2" name="Google Shape;5662;p114"/>
          <p:cNvSpPr txBox="1"/>
          <p:nvPr/>
        </p:nvSpPr>
        <p:spPr>
          <a:xfrm>
            <a:off x="3025775" y="3741737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3" name="Google Shape;5663;p114"/>
          <p:cNvSpPr txBox="1"/>
          <p:nvPr/>
        </p:nvSpPr>
        <p:spPr>
          <a:xfrm>
            <a:off x="6731000" y="41322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4" name="Google Shape;5664;p114"/>
          <p:cNvSpPr txBox="1"/>
          <p:nvPr/>
        </p:nvSpPr>
        <p:spPr>
          <a:xfrm>
            <a:off x="169862" y="3105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5" name="Google Shape;5665;p114"/>
          <p:cNvSpPr txBox="1"/>
          <p:nvPr/>
        </p:nvSpPr>
        <p:spPr>
          <a:xfrm>
            <a:off x="2819400" y="1066800"/>
            <a:ext cx="3368675" cy="793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6025" lIns="182875" spcFirstLastPara="1" rIns="1828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= { s, 2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PQ = { 3, 4, 5, 6, 7, t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6" name="Google Shape;5666;p114"/>
          <p:cNvSpPr txBox="1"/>
          <p:nvPr/>
        </p:nvSpPr>
        <p:spPr>
          <a:xfrm>
            <a:off x="1901825" y="2501900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7" name="Google Shape;5667;p114"/>
          <p:cNvSpPr txBox="1"/>
          <p:nvPr/>
        </p:nvSpPr>
        <p:spPr>
          <a:xfrm>
            <a:off x="2132012" y="2555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8" name="Google Shape;5668;p114"/>
          <p:cNvSpPr txBox="1"/>
          <p:nvPr/>
        </p:nvSpPr>
        <p:spPr>
          <a:xfrm>
            <a:off x="2000250" y="633571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9" name="Google Shape;5669;p114"/>
          <p:cNvSpPr txBox="1"/>
          <p:nvPr/>
        </p:nvSpPr>
        <p:spPr>
          <a:xfrm>
            <a:off x="2720975" y="37417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0" name="Google Shape;5670;p114"/>
          <p:cNvSpPr txBox="1"/>
          <p:nvPr/>
        </p:nvSpPr>
        <p:spPr>
          <a:xfrm>
            <a:off x="2949575" y="3786187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1" name="Google Shape;5671;p114"/>
          <p:cNvSpPr txBox="1"/>
          <p:nvPr/>
        </p:nvSpPr>
        <p:spPr>
          <a:xfrm>
            <a:off x="2212975" y="64055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2" name="Google Shape;5672;p114"/>
          <p:cNvSpPr/>
          <p:nvPr/>
        </p:nvSpPr>
        <p:spPr>
          <a:xfrm>
            <a:off x="133350" y="2224087"/>
            <a:ext cx="3113087" cy="1858962"/>
          </a:xfrm>
          <a:custGeom>
            <a:rect b="b" l="l" r="r" t="t"/>
            <a:pathLst>
              <a:path extrusionOk="0" h="1171" w="1961">
                <a:moveTo>
                  <a:pt x="3" y="824"/>
                </a:moveTo>
                <a:cubicBezTo>
                  <a:pt x="9" y="747"/>
                  <a:pt x="0" y="721"/>
                  <a:pt x="34" y="666"/>
                </a:cubicBezTo>
                <a:cubicBezTo>
                  <a:pt x="53" y="592"/>
                  <a:pt x="84" y="534"/>
                  <a:pt x="121" y="469"/>
                </a:cubicBezTo>
                <a:cubicBezTo>
                  <a:pt x="128" y="456"/>
                  <a:pt x="140" y="425"/>
                  <a:pt x="153" y="414"/>
                </a:cubicBezTo>
                <a:cubicBezTo>
                  <a:pt x="189" y="383"/>
                  <a:pt x="227" y="372"/>
                  <a:pt x="271" y="359"/>
                </a:cubicBezTo>
                <a:cubicBezTo>
                  <a:pt x="332" y="297"/>
                  <a:pt x="301" y="311"/>
                  <a:pt x="350" y="295"/>
                </a:cubicBezTo>
                <a:cubicBezTo>
                  <a:pt x="402" y="258"/>
                  <a:pt x="447" y="213"/>
                  <a:pt x="500" y="177"/>
                </a:cubicBezTo>
                <a:cubicBezTo>
                  <a:pt x="545" y="147"/>
                  <a:pt x="600" y="145"/>
                  <a:pt x="650" y="130"/>
                </a:cubicBezTo>
                <a:cubicBezTo>
                  <a:pt x="750" y="100"/>
                  <a:pt x="845" y="83"/>
                  <a:pt x="950" y="75"/>
                </a:cubicBezTo>
                <a:cubicBezTo>
                  <a:pt x="1011" y="65"/>
                  <a:pt x="1070" y="52"/>
                  <a:pt x="1131" y="43"/>
                </a:cubicBezTo>
                <a:cubicBezTo>
                  <a:pt x="1260" y="0"/>
                  <a:pt x="1469" y="39"/>
                  <a:pt x="1565" y="43"/>
                </a:cubicBezTo>
                <a:cubicBezTo>
                  <a:pt x="1628" y="56"/>
                  <a:pt x="1691" y="68"/>
                  <a:pt x="1754" y="82"/>
                </a:cubicBezTo>
                <a:cubicBezTo>
                  <a:pt x="1765" y="87"/>
                  <a:pt x="1775" y="94"/>
                  <a:pt x="1786" y="98"/>
                </a:cubicBezTo>
                <a:cubicBezTo>
                  <a:pt x="1801" y="104"/>
                  <a:pt x="1833" y="114"/>
                  <a:pt x="1833" y="114"/>
                </a:cubicBezTo>
                <a:cubicBezTo>
                  <a:pt x="1862" y="157"/>
                  <a:pt x="1890" y="197"/>
                  <a:pt x="1920" y="240"/>
                </a:cubicBezTo>
                <a:cubicBezTo>
                  <a:pt x="1916" y="374"/>
                  <a:pt x="1961" y="523"/>
                  <a:pt x="1841" y="603"/>
                </a:cubicBezTo>
                <a:cubicBezTo>
                  <a:pt x="1814" y="640"/>
                  <a:pt x="1785" y="672"/>
                  <a:pt x="1747" y="698"/>
                </a:cubicBezTo>
                <a:cubicBezTo>
                  <a:pt x="1717" y="742"/>
                  <a:pt x="1663" y="759"/>
                  <a:pt x="1612" y="769"/>
                </a:cubicBezTo>
                <a:cubicBezTo>
                  <a:pt x="1561" y="790"/>
                  <a:pt x="1509" y="789"/>
                  <a:pt x="1455" y="800"/>
                </a:cubicBezTo>
                <a:cubicBezTo>
                  <a:pt x="1310" y="831"/>
                  <a:pt x="1188" y="835"/>
                  <a:pt x="1036" y="840"/>
                </a:cubicBezTo>
                <a:cubicBezTo>
                  <a:pt x="982" y="847"/>
                  <a:pt x="931" y="855"/>
                  <a:pt x="879" y="871"/>
                </a:cubicBezTo>
                <a:cubicBezTo>
                  <a:pt x="809" y="923"/>
                  <a:pt x="740" y="980"/>
                  <a:pt x="673" y="1037"/>
                </a:cubicBezTo>
                <a:cubicBezTo>
                  <a:pt x="646" y="1060"/>
                  <a:pt x="582" y="1123"/>
                  <a:pt x="547" y="1132"/>
                </a:cubicBezTo>
                <a:cubicBezTo>
                  <a:pt x="453" y="1156"/>
                  <a:pt x="370" y="1165"/>
                  <a:pt x="271" y="1171"/>
                </a:cubicBezTo>
                <a:cubicBezTo>
                  <a:pt x="207" y="1165"/>
                  <a:pt x="172" y="1158"/>
                  <a:pt x="121" y="1124"/>
                </a:cubicBezTo>
                <a:cubicBezTo>
                  <a:pt x="103" y="1072"/>
                  <a:pt x="74" y="1030"/>
                  <a:pt x="50" y="982"/>
                </a:cubicBezTo>
                <a:cubicBezTo>
                  <a:pt x="41" y="964"/>
                  <a:pt x="38" y="937"/>
                  <a:pt x="34" y="919"/>
                </a:cubicBezTo>
                <a:cubicBezTo>
                  <a:pt x="26" y="887"/>
                  <a:pt x="13" y="855"/>
                  <a:pt x="3" y="824"/>
                </a:cubicBezTo>
                <a:close/>
              </a:path>
            </a:pathLst>
          </a:custGeom>
          <a:solidFill>
            <a:srgbClr val="003399">
              <a:alpha val="49411"/>
            </a:srgbClr>
          </a:solidFill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6" name="Shape 5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7" name="Google Shape;5677;p115"/>
          <p:cNvSpPr/>
          <p:nvPr/>
        </p:nvSpPr>
        <p:spPr>
          <a:xfrm>
            <a:off x="133350" y="2224087"/>
            <a:ext cx="3113087" cy="1858962"/>
          </a:xfrm>
          <a:custGeom>
            <a:rect b="b" l="l" r="r" t="t"/>
            <a:pathLst>
              <a:path extrusionOk="0" h="1171" w="1961">
                <a:moveTo>
                  <a:pt x="3" y="824"/>
                </a:moveTo>
                <a:cubicBezTo>
                  <a:pt x="9" y="747"/>
                  <a:pt x="0" y="721"/>
                  <a:pt x="34" y="666"/>
                </a:cubicBezTo>
                <a:cubicBezTo>
                  <a:pt x="53" y="592"/>
                  <a:pt x="84" y="534"/>
                  <a:pt x="121" y="469"/>
                </a:cubicBezTo>
                <a:cubicBezTo>
                  <a:pt x="128" y="456"/>
                  <a:pt x="140" y="425"/>
                  <a:pt x="153" y="414"/>
                </a:cubicBezTo>
                <a:cubicBezTo>
                  <a:pt x="189" y="383"/>
                  <a:pt x="227" y="372"/>
                  <a:pt x="271" y="359"/>
                </a:cubicBezTo>
                <a:cubicBezTo>
                  <a:pt x="332" y="297"/>
                  <a:pt x="301" y="311"/>
                  <a:pt x="350" y="295"/>
                </a:cubicBezTo>
                <a:cubicBezTo>
                  <a:pt x="402" y="258"/>
                  <a:pt x="447" y="213"/>
                  <a:pt x="500" y="177"/>
                </a:cubicBezTo>
                <a:cubicBezTo>
                  <a:pt x="545" y="147"/>
                  <a:pt x="600" y="145"/>
                  <a:pt x="650" y="130"/>
                </a:cubicBezTo>
                <a:cubicBezTo>
                  <a:pt x="750" y="100"/>
                  <a:pt x="845" y="83"/>
                  <a:pt x="950" y="75"/>
                </a:cubicBezTo>
                <a:cubicBezTo>
                  <a:pt x="1011" y="65"/>
                  <a:pt x="1070" y="52"/>
                  <a:pt x="1131" y="43"/>
                </a:cubicBezTo>
                <a:cubicBezTo>
                  <a:pt x="1260" y="0"/>
                  <a:pt x="1469" y="39"/>
                  <a:pt x="1565" y="43"/>
                </a:cubicBezTo>
                <a:cubicBezTo>
                  <a:pt x="1628" y="56"/>
                  <a:pt x="1691" y="68"/>
                  <a:pt x="1754" y="82"/>
                </a:cubicBezTo>
                <a:cubicBezTo>
                  <a:pt x="1765" y="87"/>
                  <a:pt x="1775" y="94"/>
                  <a:pt x="1786" y="98"/>
                </a:cubicBezTo>
                <a:cubicBezTo>
                  <a:pt x="1801" y="104"/>
                  <a:pt x="1833" y="114"/>
                  <a:pt x="1833" y="114"/>
                </a:cubicBezTo>
                <a:cubicBezTo>
                  <a:pt x="1862" y="157"/>
                  <a:pt x="1890" y="197"/>
                  <a:pt x="1920" y="240"/>
                </a:cubicBezTo>
                <a:cubicBezTo>
                  <a:pt x="1916" y="374"/>
                  <a:pt x="1961" y="523"/>
                  <a:pt x="1841" y="603"/>
                </a:cubicBezTo>
                <a:cubicBezTo>
                  <a:pt x="1814" y="640"/>
                  <a:pt x="1785" y="672"/>
                  <a:pt x="1747" y="698"/>
                </a:cubicBezTo>
                <a:cubicBezTo>
                  <a:pt x="1717" y="742"/>
                  <a:pt x="1663" y="759"/>
                  <a:pt x="1612" y="769"/>
                </a:cubicBezTo>
                <a:cubicBezTo>
                  <a:pt x="1561" y="790"/>
                  <a:pt x="1509" y="789"/>
                  <a:pt x="1455" y="800"/>
                </a:cubicBezTo>
                <a:cubicBezTo>
                  <a:pt x="1310" y="831"/>
                  <a:pt x="1188" y="835"/>
                  <a:pt x="1036" y="840"/>
                </a:cubicBezTo>
                <a:cubicBezTo>
                  <a:pt x="982" y="847"/>
                  <a:pt x="931" y="855"/>
                  <a:pt x="879" y="871"/>
                </a:cubicBezTo>
                <a:cubicBezTo>
                  <a:pt x="809" y="923"/>
                  <a:pt x="740" y="980"/>
                  <a:pt x="673" y="1037"/>
                </a:cubicBezTo>
                <a:cubicBezTo>
                  <a:pt x="646" y="1060"/>
                  <a:pt x="582" y="1123"/>
                  <a:pt x="547" y="1132"/>
                </a:cubicBezTo>
                <a:cubicBezTo>
                  <a:pt x="453" y="1156"/>
                  <a:pt x="370" y="1165"/>
                  <a:pt x="271" y="1171"/>
                </a:cubicBezTo>
                <a:cubicBezTo>
                  <a:pt x="207" y="1165"/>
                  <a:pt x="172" y="1158"/>
                  <a:pt x="121" y="1124"/>
                </a:cubicBezTo>
                <a:cubicBezTo>
                  <a:pt x="103" y="1072"/>
                  <a:pt x="74" y="1030"/>
                  <a:pt x="50" y="982"/>
                </a:cubicBezTo>
                <a:cubicBezTo>
                  <a:pt x="41" y="964"/>
                  <a:pt x="38" y="937"/>
                  <a:pt x="34" y="919"/>
                </a:cubicBezTo>
                <a:cubicBezTo>
                  <a:pt x="26" y="887"/>
                  <a:pt x="13" y="855"/>
                  <a:pt x="3" y="824"/>
                </a:cubicBezTo>
                <a:close/>
              </a:path>
            </a:pathLst>
          </a:custGeom>
          <a:solidFill>
            <a:srgbClr val="003399">
              <a:alpha val="49411"/>
            </a:srgbClr>
          </a:solidFill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8" name="Google Shape;5678;p115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Dijkstra's Shortest Path Algorithm</a:t>
            </a:r>
            <a:endParaRPr/>
          </a:p>
        </p:txBody>
      </p:sp>
      <p:sp>
        <p:nvSpPr>
          <p:cNvPr id="5679" name="Google Shape;5679;p115"/>
          <p:cNvSpPr/>
          <p:nvPr/>
        </p:nvSpPr>
        <p:spPr>
          <a:xfrm>
            <a:off x="300037" y="3400425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0" name="Google Shape;5680;p115"/>
          <p:cNvSpPr/>
          <p:nvPr/>
        </p:nvSpPr>
        <p:spPr>
          <a:xfrm>
            <a:off x="7967662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1" name="Google Shape;5681;p115"/>
          <p:cNvSpPr/>
          <p:nvPr/>
        </p:nvSpPr>
        <p:spPr>
          <a:xfrm>
            <a:off x="8278812" y="5907087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2" name="Google Shape;5682;p115"/>
          <p:cNvSpPr/>
          <p:nvPr/>
        </p:nvSpPr>
        <p:spPr>
          <a:xfrm>
            <a:off x="2076450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3" name="Google Shape;5683;p115"/>
          <p:cNvSpPr/>
          <p:nvPr/>
        </p:nvSpPr>
        <p:spPr>
          <a:xfrm>
            <a:off x="2882900" y="40767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4" name="Google Shape;5684;p115"/>
          <p:cNvSpPr/>
          <p:nvPr/>
        </p:nvSpPr>
        <p:spPr>
          <a:xfrm>
            <a:off x="2138362" y="60198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5" name="Google Shape;5685;p115"/>
          <p:cNvSpPr/>
          <p:nvPr/>
        </p:nvSpPr>
        <p:spPr>
          <a:xfrm>
            <a:off x="7024687" y="44259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6" name="Google Shape;5686;p115"/>
          <p:cNvSpPr/>
          <p:nvPr/>
        </p:nvSpPr>
        <p:spPr>
          <a:xfrm>
            <a:off x="4289425" y="47688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87" name="Google Shape;5687;p115"/>
          <p:cNvCxnSpPr/>
          <p:nvPr/>
        </p:nvCxnSpPr>
        <p:spPr>
          <a:xfrm flipH="1" rot="10800000">
            <a:off x="557212" y="3057525"/>
            <a:ext cx="1511300" cy="379412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88" name="Google Shape;5688;p115"/>
          <p:cNvCxnSpPr/>
          <p:nvPr/>
        </p:nvCxnSpPr>
        <p:spPr>
          <a:xfrm>
            <a:off x="609600" y="3551237"/>
            <a:ext cx="2317750" cy="561975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89" name="Google Shape;5689;p115"/>
          <p:cNvCxnSpPr/>
          <p:nvPr/>
        </p:nvCxnSpPr>
        <p:spPr>
          <a:xfrm>
            <a:off x="557212" y="3665537"/>
            <a:ext cx="1731962" cy="2346325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90" name="Google Shape;5690;p115"/>
          <p:cNvCxnSpPr/>
          <p:nvPr/>
        </p:nvCxnSpPr>
        <p:spPr>
          <a:xfrm flipH="1" rot="10800000">
            <a:off x="3140075" y="3057525"/>
            <a:ext cx="4819650" cy="10556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91" name="Google Shape;5691;p115"/>
          <p:cNvCxnSpPr/>
          <p:nvPr/>
        </p:nvCxnSpPr>
        <p:spPr>
          <a:xfrm flipH="1" rot="10800000">
            <a:off x="7281862" y="3216275"/>
            <a:ext cx="836612" cy="12461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92" name="Google Shape;5692;p115"/>
          <p:cNvCxnSpPr/>
          <p:nvPr/>
        </p:nvCxnSpPr>
        <p:spPr>
          <a:xfrm>
            <a:off x="3140075" y="4341812"/>
            <a:ext cx="1193800" cy="4635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93" name="Google Shape;5693;p115"/>
          <p:cNvCxnSpPr/>
          <p:nvPr/>
        </p:nvCxnSpPr>
        <p:spPr>
          <a:xfrm>
            <a:off x="4546600" y="5033962"/>
            <a:ext cx="3724275" cy="10239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94" name="Google Shape;5694;p115"/>
          <p:cNvCxnSpPr/>
          <p:nvPr/>
        </p:nvCxnSpPr>
        <p:spPr>
          <a:xfrm flipH="1" rot="10800000">
            <a:off x="4598987" y="4576762"/>
            <a:ext cx="2417762" cy="3429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95" name="Google Shape;5695;p115"/>
          <p:cNvCxnSpPr/>
          <p:nvPr/>
        </p:nvCxnSpPr>
        <p:spPr>
          <a:xfrm>
            <a:off x="7175500" y="4735512"/>
            <a:ext cx="1147762" cy="12080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96" name="Google Shape;5696;p115"/>
          <p:cNvCxnSpPr/>
          <p:nvPr/>
        </p:nvCxnSpPr>
        <p:spPr>
          <a:xfrm flipH="1">
            <a:off x="4546600" y="3171825"/>
            <a:ext cx="3465512" cy="16335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97" name="Google Shape;5697;p115"/>
          <p:cNvCxnSpPr/>
          <p:nvPr/>
        </p:nvCxnSpPr>
        <p:spPr>
          <a:xfrm flipH="1">
            <a:off x="2395537" y="4386262"/>
            <a:ext cx="638175" cy="16700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98" name="Google Shape;5698;p115"/>
          <p:cNvCxnSpPr/>
          <p:nvPr/>
        </p:nvCxnSpPr>
        <p:spPr>
          <a:xfrm flipH="1" rot="10800000">
            <a:off x="2447925" y="4919662"/>
            <a:ext cx="1833562" cy="12509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99" name="Google Shape;5699;p115"/>
          <p:cNvCxnSpPr/>
          <p:nvPr/>
        </p:nvCxnSpPr>
        <p:spPr>
          <a:xfrm flipH="1" rot="10800000">
            <a:off x="2386012" y="2943225"/>
            <a:ext cx="5626100" cy="1143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00" name="Google Shape;5700;p115"/>
          <p:cNvCxnSpPr/>
          <p:nvPr/>
        </p:nvCxnSpPr>
        <p:spPr>
          <a:xfrm>
            <a:off x="2447925" y="6170612"/>
            <a:ext cx="5875337" cy="15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01" name="Google Shape;5701;p115"/>
          <p:cNvCxnSpPr/>
          <p:nvPr/>
        </p:nvCxnSpPr>
        <p:spPr>
          <a:xfrm>
            <a:off x="8224837" y="3171825"/>
            <a:ext cx="204787" cy="2727325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702" name="Google Shape;5702;p115"/>
          <p:cNvSpPr txBox="1"/>
          <p:nvPr/>
        </p:nvSpPr>
        <p:spPr>
          <a:xfrm>
            <a:off x="4859337" y="2906712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3" name="Google Shape;5703;p115"/>
          <p:cNvSpPr txBox="1"/>
          <p:nvPr/>
        </p:nvSpPr>
        <p:spPr>
          <a:xfrm>
            <a:off x="4794250" y="36068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18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4" name="Google Shape;5704;p115"/>
          <p:cNvSpPr txBox="1"/>
          <p:nvPr/>
        </p:nvSpPr>
        <p:spPr>
          <a:xfrm>
            <a:off x="5991225" y="39528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5" name="Google Shape;5705;p115"/>
          <p:cNvSpPr txBox="1"/>
          <p:nvPr/>
        </p:nvSpPr>
        <p:spPr>
          <a:xfrm>
            <a:off x="1208087" y="3135312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6" name="Google Shape;5706;p115"/>
          <p:cNvSpPr txBox="1"/>
          <p:nvPr/>
        </p:nvSpPr>
        <p:spPr>
          <a:xfrm>
            <a:off x="1763712" y="3792537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7" name="Google Shape;5707;p115"/>
          <p:cNvSpPr txBox="1"/>
          <p:nvPr/>
        </p:nvSpPr>
        <p:spPr>
          <a:xfrm>
            <a:off x="1083212" y="4806950"/>
            <a:ext cx="536037" cy="3418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8" name="Google Shape;5708;p115"/>
          <p:cNvSpPr txBox="1"/>
          <p:nvPr/>
        </p:nvSpPr>
        <p:spPr>
          <a:xfrm>
            <a:off x="2579687" y="4984750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9" name="Google Shape;5709;p115"/>
          <p:cNvSpPr txBox="1"/>
          <p:nvPr/>
        </p:nvSpPr>
        <p:spPr>
          <a:xfrm>
            <a:off x="3517900" y="4494212"/>
            <a:ext cx="41751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0" name="Google Shape;5710;p115"/>
          <p:cNvSpPr txBox="1"/>
          <p:nvPr/>
        </p:nvSpPr>
        <p:spPr>
          <a:xfrm>
            <a:off x="3162300" y="5445125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1" name="Google Shape;5711;p115"/>
          <p:cNvSpPr txBox="1"/>
          <p:nvPr/>
        </p:nvSpPr>
        <p:spPr>
          <a:xfrm>
            <a:off x="4614862" y="6115050"/>
            <a:ext cx="39846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2" name="Google Shape;5712;p115"/>
          <p:cNvSpPr txBox="1"/>
          <p:nvPr/>
        </p:nvSpPr>
        <p:spPr>
          <a:xfrm>
            <a:off x="6038850" y="541655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3" name="Google Shape;5713;p115"/>
          <p:cNvSpPr txBox="1"/>
          <p:nvPr/>
        </p:nvSpPr>
        <p:spPr>
          <a:xfrm>
            <a:off x="5943600" y="46259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4" name="Google Shape;5714;p115"/>
          <p:cNvSpPr txBox="1"/>
          <p:nvPr/>
        </p:nvSpPr>
        <p:spPr>
          <a:xfrm>
            <a:off x="7440612" y="392112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5" name="Google Shape;5715;p115"/>
          <p:cNvSpPr txBox="1"/>
          <p:nvPr/>
        </p:nvSpPr>
        <p:spPr>
          <a:xfrm>
            <a:off x="8175625" y="4478337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6" name="Google Shape;5716;p115"/>
          <p:cNvSpPr txBox="1"/>
          <p:nvPr/>
        </p:nvSpPr>
        <p:spPr>
          <a:xfrm>
            <a:off x="7535862" y="52070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7" name="Google Shape;5717;p115"/>
          <p:cNvSpPr txBox="1"/>
          <p:nvPr/>
        </p:nvSpPr>
        <p:spPr>
          <a:xfrm>
            <a:off x="2305050" y="63357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8" name="Google Shape;5718;p115"/>
          <p:cNvSpPr txBox="1"/>
          <p:nvPr/>
        </p:nvSpPr>
        <p:spPr>
          <a:xfrm>
            <a:off x="2160587" y="25146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9" name="Google Shape;5719;p115"/>
          <p:cNvSpPr txBox="1"/>
          <p:nvPr/>
        </p:nvSpPr>
        <p:spPr>
          <a:xfrm>
            <a:off x="7815262" y="23669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0" name="Google Shape;5720;p115"/>
          <p:cNvSpPr txBox="1"/>
          <p:nvPr/>
        </p:nvSpPr>
        <p:spPr>
          <a:xfrm>
            <a:off x="8129587" y="62531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1" name="Google Shape;5721;p115"/>
          <p:cNvSpPr txBox="1"/>
          <p:nvPr/>
        </p:nvSpPr>
        <p:spPr>
          <a:xfrm>
            <a:off x="4122737" y="44402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2" name="Google Shape;5722;p115"/>
          <p:cNvSpPr txBox="1"/>
          <p:nvPr/>
        </p:nvSpPr>
        <p:spPr>
          <a:xfrm>
            <a:off x="3025775" y="3741737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3" name="Google Shape;5723;p115"/>
          <p:cNvSpPr txBox="1"/>
          <p:nvPr/>
        </p:nvSpPr>
        <p:spPr>
          <a:xfrm>
            <a:off x="6731000" y="41322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4" name="Google Shape;5724;p115"/>
          <p:cNvSpPr txBox="1"/>
          <p:nvPr/>
        </p:nvSpPr>
        <p:spPr>
          <a:xfrm>
            <a:off x="169862" y="3105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5" name="Google Shape;5725;p115"/>
          <p:cNvSpPr txBox="1"/>
          <p:nvPr/>
        </p:nvSpPr>
        <p:spPr>
          <a:xfrm>
            <a:off x="2819400" y="1143000"/>
            <a:ext cx="3368675" cy="793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6025" lIns="182875" spcFirstLastPara="1" rIns="1828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= { s, 2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PQ = { 3, 4, 5, 6, 7, t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6" name="Google Shape;5726;p115"/>
          <p:cNvSpPr txBox="1"/>
          <p:nvPr/>
        </p:nvSpPr>
        <p:spPr>
          <a:xfrm>
            <a:off x="1901825" y="2501900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7" name="Google Shape;5727;p115"/>
          <p:cNvSpPr txBox="1"/>
          <p:nvPr/>
        </p:nvSpPr>
        <p:spPr>
          <a:xfrm>
            <a:off x="2132012" y="2555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8" name="Google Shape;5728;p115"/>
          <p:cNvSpPr txBox="1"/>
          <p:nvPr/>
        </p:nvSpPr>
        <p:spPr>
          <a:xfrm>
            <a:off x="2000250" y="633571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9" name="Google Shape;5729;p115"/>
          <p:cNvSpPr txBox="1"/>
          <p:nvPr/>
        </p:nvSpPr>
        <p:spPr>
          <a:xfrm>
            <a:off x="2720975" y="37417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0" name="Google Shape;5730;p115"/>
          <p:cNvSpPr txBox="1"/>
          <p:nvPr/>
        </p:nvSpPr>
        <p:spPr>
          <a:xfrm>
            <a:off x="2949575" y="3786187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1" name="Google Shape;5731;p115"/>
          <p:cNvSpPr txBox="1"/>
          <p:nvPr/>
        </p:nvSpPr>
        <p:spPr>
          <a:xfrm>
            <a:off x="2212975" y="64055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2" name="Google Shape;5732;p115"/>
          <p:cNvSpPr/>
          <p:nvPr/>
        </p:nvSpPr>
        <p:spPr>
          <a:xfrm rot="-3300000">
            <a:off x="7707312" y="2176462"/>
            <a:ext cx="174625" cy="31432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3" name="Google Shape;5733;p115"/>
          <p:cNvSpPr txBox="1"/>
          <p:nvPr/>
        </p:nvSpPr>
        <p:spPr>
          <a:xfrm>
            <a:off x="6836899" y="1852612"/>
            <a:ext cx="1865068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decrease key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4" name="Google Shape;5734;p115"/>
          <p:cNvSpPr txBox="1"/>
          <p:nvPr/>
        </p:nvSpPr>
        <p:spPr>
          <a:xfrm>
            <a:off x="8012112" y="2428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5" name="Google Shape;5735;p115"/>
          <p:cNvSpPr txBox="1"/>
          <p:nvPr/>
        </p:nvSpPr>
        <p:spPr>
          <a:xfrm>
            <a:off x="8108950" y="23860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9" name="Shape 5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0" name="Google Shape;5740;p116"/>
          <p:cNvSpPr/>
          <p:nvPr/>
        </p:nvSpPr>
        <p:spPr>
          <a:xfrm>
            <a:off x="133350" y="2224087"/>
            <a:ext cx="3113087" cy="1858962"/>
          </a:xfrm>
          <a:custGeom>
            <a:rect b="b" l="l" r="r" t="t"/>
            <a:pathLst>
              <a:path extrusionOk="0" h="1171" w="1961">
                <a:moveTo>
                  <a:pt x="3" y="824"/>
                </a:moveTo>
                <a:cubicBezTo>
                  <a:pt x="9" y="747"/>
                  <a:pt x="0" y="721"/>
                  <a:pt x="34" y="666"/>
                </a:cubicBezTo>
                <a:cubicBezTo>
                  <a:pt x="53" y="592"/>
                  <a:pt x="84" y="534"/>
                  <a:pt x="121" y="469"/>
                </a:cubicBezTo>
                <a:cubicBezTo>
                  <a:pt x="128" y="456"/>
                  <a:pt x="140" y="425"/>
                  <a:pt x="153" y="414"/>
                </a:cubicBezTo>
                <a:cubicBezTo>
                  <a:pt x="189" y="383"/>
                  <a:pt x="227" y="372"/>
                  <a:pt x="271" y="359"/>
                </a:cubicBezTo>
                <a:cubicBezTo>
                  <a:pt x="332" y="297"/>
                  <a:pt x="301" y="311"/>
                  <a:pt x="350" y="295"/>
                </a:cubicBezTo>
                <a:cubicBezTo>
                  <a:pt x="402" y="258"/>
                  <a:pt x="447" y="213"/>
                  <a:pt x="500" y="177"/>
                </a:cubicBezTo>
                <a:cubicBezTo>
                  <a:pt x="545" y="147"/>
                  <a:pt x="600" y="145"/>
                  <a:pt x="650" y="130"/>
                </a:cubicBezTo>
                <a:cubicBezTo>
                  <a:pt x="750" y="100"/>
                  <a:pt x="845" y="83"/>
                  <a:pt x="950" y="75"/>
                </a:cubicBezTo>
                <a:cubicBezTo>
                  <a:pt x="1011" y="65"/>
                  <a:pt x="1070" y="52"/>
                  <a:pt x="1131" y="43"/>
                </a:cubicBezTo>
                <a:cubicBezTo>
                  <a:pt x="1260" y="0"/>
                  <a:pt x="1469" y="39"/>
                  <a:pt x="1565" y="43"/>
                </a:cubicBezTo>
                <a:cubicBezTo>
                  <a:pt x="1628" y="56"/>
                  <a:pt x="1691" y="68"/>
                  <a:pt x="1754" y="82"/>
                </a:cubicBezTo>
                <a:cubicBezTo>
                  <a:pt x="1765" y="87"/>
                  <a:pt x="1775" y="94"/>
                  <a:pt x="1786" y="98"/>
                </a:cubicBezTo>
                <a:cubicBezTo>
                  <a:pt x="1801" y="104"/>
                  <a:pt x="1833" y="114"/>
                  <a:pt x="1833" y="114"/>
                </a:cubicBezTo>
                <a:cubicBezTo>
                  <a:pt x="1862" y="157"/>
                  <a:pt x="1890" y="197"/>
                  <a:pt x="1920" y="240"/>
                </a:cubicBezTo>
                <a:cubicBezTo>
                  <a:pt x="1916" y="374"/>
                  <a:pt x="1961" y="523"/>
                  <a:pt x="1841" y="603"/>
                </a:cubicBezTo>
                <a:cubicBezTo>
                  <a:pt x="1814" y="640"/>
                  <a:pt x="1785" y="672"/>
                  <a:pt x="1747" y="698"/>
                </a:cubicBezTo>
                <a:cubicBezTo>
                  <a:pt x="1717" y="742"/>
                  <a:pt x="1663" y="759"/>
                  <a:pt x="1612" y="769"/>
                </a:cubicBezTo>
                <a:cubicBezTo>
                  <a:pt x="1561" y="790"/>
                  <a:pt x="1509" y="789"/>
                  <a:pt x="1455" y="800"/>
                </a:cubicBezTo>
                <a:cubicBezTo>
                  <a:pt x="1310" y="831"/>
                  <a:pt x="1188" y="835"/>
                  <a:pt x="1036" y="840"/>
                </a:cubicBezTo>
                <a:cubicBezTo>
                  <a:pt x="982" y="847"/>
                  <a:pt x="931" y="855"/>
                  <a:pt x="879" y="871"/>
                </a:cubicBezTo>
                <a:cubicBezTo>
                  <a:pt x="809" y="923"/>
                  <a:pt x="740" y="980"/>
                  <a:pt x="673" y="1037"/>
                </a:cubicBezTo>
                <a:cubicBezTo>
                  <a:pt x="646" y="1060"/>
                  <a:pt x="582" y="1123"/>
                  <a:pt x="547" y="1132"/>
                </a:cubicBezTo>
                <a:cubicBezTo>
                  <a:pt x="453" y="1156"/>
                  <a:pt x="370" y="1165"/>
                  <a:pt x="271" y="1171"/>
                </a:cubicBezTo>
                <a:cubicBezTo>
                  <a:pt x="207" y="1165"/>
                  <a:pt x="172" y="1158"/>
                  <a:pt x="121" y="1124"/>
                </a:cubicBezTo>
                <a:cubicBezTo>
                  <a:pt x="103" y="1072"/>
                  <a:pt x="74" y="1030"/>
                  <a:pt x="50" y="982"/>
                </a:cubicBezTo>
                <a:cubicBezTo>
                  <a:pt x="41" y="964"/>
                  <a:pt x="38" y="937"/>
                  <a:pt x="34" y="919"/>
                </a:cubicBezTo>
                <a:cubicBezTo>
                  <a:pt x="26" y="887"/>
                  <a:pt x="13" y="855"/>
                  <a:pt x="3" y="824"/>
                </a:cubicBezTo>
                <a:close/>
              </a:path>
            </a:pathLst>
          </a:custGeom>
          <a:solidFill>
            <a:srgbClr val="003399">
              <a:alpha val="49411"/>
            </a:srgbClr>
          </a:solidFill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1" name="Google Shape;5741;p11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Dijkstra's Shortest Path Algorithm</a:t>
            </a:r>
            <a:endParaRPr/>
          </a:p>
        </p:txBody>
      </p:sp>
      <p:sp>
        <p:nvSpPr>
          <p:cNvPr id="5742" name="Google Shape;5742;p116"/>
          <p:cNvSpPr/>
          <p:nvPr/>
        </p:nvSpPr>
        <p:spPr>
          <a:xfrm>
            <a:off x="300037" y="3400425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3" name="Google Shape;5743;p116"/>
          <p:cNvSpPr/>
          <p:nvPr/>
        </p:nvSpPr>
        <p:spPr>
          <a:xfrm>
            <a:off x="7967662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4" name="Google Shape;5744;p116"/>
          <p:cNvSpPr/>
          <p:nvPr/>
        </p:nvSpPr>
        <p:spPr>
          <a:xfrm>
            <a:off x="8278812" y="5907087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5" name="Google Shape;5745;p116"/>
          <p:cNvSpPr/>
          <p:nvPr/>
        </p:nvSpPr>
        <p:spPr>
          <a:xfrm>
            <a:off x="2076450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6" name="Google Shape;5746;p116"/>
          <p:cNvSpPr/>
          <p:nvPr/>
        </p:nvSpPr>
        <p:spPr>
          <a:xfrm>
            <a:off x="2882900" y="40767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7" name="Google Shape;5747;p116"/>
          <p:cNvSpPr/>
          <p:nvPr/>
        </p:nvSpPr>
        <p:spPr>
          <a:xfrm>
            <a:off x="2138362" y="60198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8" name="Google Shape;5748;p116"/>
          <p:cNvSpPr/>
          <p:nvPr/>
        </p:nvSpPr>
        <p:spPr>
          <a:xfrm>
            <a:off x="7024687" y="44259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9" name="Google Shape;5749;p116"/>
          <p:cNvSpPr/>
          <p:nvPr/>
        </p:nvSpPr>
        <p:spPr>
          <a:xfrm>
            <a:off x="4289425" y="47688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50" name="Google Shape;5750;p116"/>
          <p:cNvCxnSpPr/>
          <p:nvPr/>
        </p:nvCxnSpPr>
        <p:spPr>
          <a:xfrm flipH="1" rot="10800000">
            <a:off x="557212" y="3057525"/>
            <a:ext cx="1511300" cy="379412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51" name="Google Shape;5751;p116"/>
          <p:cNvCxnSpPr/>
          <p:nvPr/>
        </p:nvCxnSpPr>
        <p:spPr>
          <a:xfrm>
            <a:off x="609600" y="3551237"/>
            <a:ext cx="2317750" cy="561975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52" name="Google Shape;5752;p116"/>
          <p:cNvCxnSpPr/>
          <p:nvPr/>
        </p:nvCxnSpPr>
        <p:spPr>
          <a:xfrm>
            <a:off x="557212" y="3665537"/>
            <a:ext cx="1731962" cy="2346325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53" name="Google Shape;5753;p116"/>
          <p:cNvCxnSpPr/>
          <p:nvPr/>
        </p:nvCxnSpPr>
        <p:spPr>
          <a:xfrm flipH="1" rot="10800000">
            <a:off x="3140075" y="3057525"/>
            <a:ext cx="4819650" cy="10556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54" name="Google Shape;5754;p116"/>
          <p:cNvCxnSpPr/>
          <p:nvPr/>
        </p:nvCxnSpPr>
        <p:spPr>
          <a:xfrm flipH="1" rot="10800000">
            <a:off x="7281862" y="3216275"/>
            <a:ext cx="836612" cy="12461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55" name="Google Shape;5755;p116"/>
          <p:cNvCxnSpPr/>
          <p:nvPr/>
        </p:nvCxnSpPr>
        <p:spPr>
          <a:xfrm>
            <a:off x="3140075" y="4341812"/>
            <a:ext cx="1193800" cy="4635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56" name="Google Shape;5756;p116"/>
          <p:cNvCxnSpPr/>
          <p:nvPr/>
        </p:nvCxnSpPr>
        <p:spPr>
          <a:xfrm>
            <a:off x="4546600" y="5033962"/>
            <a:ext cx="3724275" cy="10239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57" name="Google Shape;5757;p116"/>
          <p:cNvCxnSpPr/>
          <p:nvPr/>
        </p:nvCxnSpPr>
        <p:spPr>
          <a:xfrm flipH="1" rot="10800000">
            <a:off x="4598987" y="4576762"/>
            <a:ext cx="2417762" cy="3429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58" name="Google Shape;5758;p116"/>
          <p:cNvCxnSpPr/>
          <p:nvPr/>
        </p:nvCxnSpPr>
        <p:spPr>
          <a:xfrm>
            <a:off x="7175500" y="4735512"/>
            <a:ext cx="1147762" cy="12080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59" name="Google Shape;5759;p116"/>
          <p:cNvCxnSpPr/>
          <p:nvPr/>
        </p:nvCxnSpPr>
        <p:spPr>
          <a:xfrm flipH="1">
            <a:off x="4546600" y="3171825"/>
            <a:ext cx="3465512" cy="16335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60" name="Google Shape;5760;p116"/>
          <p:cNvCxnSpPr/>
          <p:nvPr/>
        </p:nvCxnSpPr>
        <p:spPr>
          <a:xfrm flipH="1">
            <a:off x="2395537" y="4386262"/>
            <a:ext cx="638175" cy="16700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61" name="Google Shape;5761;p116"/>
          <p:cNvCxnSpPr/>
          <p:nvPr/>
        </p:nvCxnSpPr>
        <p:spPr>
          <a:xfrm flipH="1" rot="10800000">
            <a:off x="2447925" y="4919662"/>
            <a:ext cx="1833562" cy="12509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62" name="Google Shape;5762;p116"/>
          <p:cNvCxnSpPr/>
          <p:nvPr/>
        </p:nvCxnSpPr>
        <p:spPr>
          <a:xfrm flipH="1" rot="10800000">
            <a:off x="2386012" y="2943225"/>
            <a:ext cx="5626100" cy="1143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63" name="Google Shape;5763;p116"/>
          <p:cNvCxnSpPr/>
          <p:nvPr/>
        </p:nvCxnSpPr>
        <p:spPr>
          <a:xfrm>
            <a:off x="2447925" y="6170612"/>
            <a:ext cx="5875337" cy="15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64" name="Google Shape;5764;p116"/>
          <p:cNvCxnSpPr/>
          <p:nvPr/>
        </p:nvCxnSpPr>
        <p:spPr>
          <a:xfrm>
            <a:off x="8224837" y="3171825"/>
            <a:ext cx="204787" cy="2727325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765" name="Google Shape;5765;p116"/>
          <p:cNvSpPr txBox="1"/>
          <p:nvPr/>
        </p:nvSpPr>
        <p:spPr>
          <a:xfrm>
            <a:off x="4859337" y="2906712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6" name="Google Shape;5766;p116"/>
          <p:cNvSpPr txBox="1"/>
          <p:nvPr/>
        </p:nvSpPr>
        <p:spPr>
          <a:xfrm>
            <a:off x="4794250" y="36068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18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7" name="Google Shape;5767;p116"/>
          <p:cNvSpPr txBox="1"/>
          <p:nvPr/>
        </p:nvSpPr>
        <p:spPr>
          <a:xfrm>
            <a:off x="5991225" y="39528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8" name="Google Shape;5768;p116"/>
          <p:cNvSpPr txBox="1"/>
          <p:nvPr/>
        </p:nvSpPr>
        <p:spPr>
          <a:xfrm>
            <a:off x="1208087" y="3135312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9" name="Google Shape;5769;p116"/>
          <p:cNvSpPr txBox="1"/>
          <p:nvPr/>
        </p:nvSpPr>
        <p:spPr>
          <a:xfrm>
            <a:off x="1763712" y="3792537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0" name="Google Shape;5770;p116"/>
          <p:cNvSpPr txBox="1"/>
          <p:nvPr/>
        </p:nvSpPr>
        <p:spPr>
          <a:xfrm>
            <a:off x="1167618" y="4806950"/>
            <a:ext cx="451631" cy="3558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1" name="Google Shape;5771;p116"/>
          <p:cNvSpPr txBox="1"/>
          <p:nvPr/>
        </p:nvSpPr>
        <p:spPr>
          <a:xfrm>
            <a:off x="2579687" y="4984750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2" name="Google Shape;5772;p116"/>
          <p:cNvSpPr txBox="1"/>
          <p:nvPr/>
        </p:nvSpPr>
        <p:spPr>
          <a:xfrm>
            <a:off x="3517900" y="4494212"/>
            <a:ext cx="41751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3" name="Google Shape;5773;p116"/>
          <p:cNvSpPr txBox="1"/>
          <p:nvPr/>
        </p:nvSpPr>
        <p:spPr>
          <a:xfrm>
            <a:off x="3162300" y="5445125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4" name="Google Shape;5774;p116"/>
          <p:cNvSpPr txBox="1"/>
          <p:nvPr/>
        </p:nvSpPr>
        <p:spPr>
          <a:xfrm>
            <a:off x="4614862" y="6115050"/>
            <a:ext cx="39846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5" name="Google Shape;5775;p116"/>
          <p:cNvSpPr txBox="1"/>
          <p:nvPr/>
        </p:nvSpPr>
        <p:spPr>
          <a:xfrm>
            <a:off x="6038850" y="541655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6" name="Google Shape;5776;p116"/>
          <p:cNvSpPr txBox="1"/>
          <p:nvPr/>
        </p:nvSpPr>
        <p:spPr>
          <a:xfrm>
            <a:off x="5943600" y="46259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7" name="Google Shape;5777;p116"/>
          <p:cNvSpPr txBox="1"/>
          <p:nvPr/>
        </p:nvSpPr>
        <p:spPr>
          <a:xfrm>
            <a:off x="7440612" y="392112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8" name="Google Shape;5778;p116"/>
          <p:cNvSpPr txBox="1"/>
          <p:nvPr/>
        </p:nvSpPr>
        <p:spPr>
          <a:xfrm>
            <a:off x="8175625" y="4478337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9" name="Google Shape;5779;p116"/>
          <p:cNvSpPr txBox="1"/>
          <p:nvPr/>
        </p:nvSpPr>
        <p:spPr>
          <a:xfrm>
            <a:off x="7535862" y="52070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0" name="Google Shape;5780;p116"/>
          <p:cNvSpPr txBox="1"/>
          <p:nvPr/>
        </p:nvSpPr>
        <p:spPr>
          <a:xfrm>
            <a:off x="2305050" y="63357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1" name="Google Shape;5781;p116"/>
          <p:cNvSpPr txBox="1"/>
          <p:nvPr/>
        </p:nvSpPr>
        <p:spPr>
          <a:xfrm>
            <a:off x="2160587" y="25146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2" name="Google Shape;5782;p116"/>
          <p:cNvSpPr txBox="1"/>
          <p:nvPr/>
        </p:nvSpPr>
        <p:spPr>
          <a:xfrm>
            <a:off x="7815262" y="23669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3" name="Google Shape;5783;p116"/>
          <p:cNvSpPr txBox="1"/>
          <p:nvPr/>
        </p:nvSpPr>
        <p:spPr>
          <a:xfrm>
            <a:off x="8129587" y="62531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4" name="Google Shape;5784;p116"/>
          <p:cNvSpPr txBox="1"/>
          <p:nvPr/>
        </p:nvSpPr>
        <p:spPr>
          <a:xfrm>
            <a:off x="4122737" y="44402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5" name="Google Shape;5785;p116"/>
          <p:cNvSpPr txBox="1"/>
          <p:nvPr/>
        </p:nvSpPr>
        <p:spPr>
          <a:xfrm>
            <a:off x="3025775" y="3741737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6" name="Google Shape;5786;p116"/>
          <p:cNvSpPr txBox="1"/>
          <p:nvPr/>
        </p:nvSpPr>
        <p:spPr>
          <a:xfrm>
            <a:off x="6731000" y="41322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7" name="Google Shape;5787;p116"/>
          <p:cNvSpPr txBox="1"/>
          <p:nvPr/>
        </p:nvSpPr>
        <p:spPr>
          <a:xfrm>
            <a:off x="169862" y="3105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8" name="Google Shape;5788;p116"/>
          <p:cNvSpPr txBox="1"/>
          <p:nvPr/>
        </p:nvSpPr>
        <p:spPr>
          <a:xfrm>
            <a:off x="2819400" y="1143000"/>
            <a:ext cx="3368675" cy="793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6025" lIns="182875" spcFirstLastPara="1" rIns="1828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= { s, 2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PQ = { 3, 4, 5, 6, 7, t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9" name="Google Shape;5789;p116"/>
          <p:cNvSpPr txBox="1"/>
          <p:nvPr/>
        </p:nvSpPr>
        <p:spPr>
          <a:xfrm>
            <a:off x="1901825" y="2501900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0" name="Google Shape;5790;p116"/>
          <p:cNvSpPr txBox="1"/>
          <p:nvPr/>
        </p:nvSpPr>
        <p:spPr>
          <a:xfrm>
            <a:off x="2132012" y="2555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1" name="Google Shape;5791;p116"/>
          <p:cNvSpPr txBox="1"/>
          <p:nvPr/>
        </p:nvSpPr>
        <p:spPr>
          <a:xfrm>
            <a:off x="2000250" y="633571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2" name="Google Shape;5792;p116"/>
          <p:cNvSpPr txBox="1"/>
          <p:nvPr/>
        </p:nvSpPr>
        <p:spPr>
          <a:xfrm>
            <a:off x="2720975" y="37417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3" name="Google Shape;5793;p116"/>
          <p:cNvSpPr txBox="1"/>
          <p:nvPr/>
        </p:nvSpPr>
        <p:spPr>
          <a:xfrm>
            <a:off x="2949575" y="3786187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4" name="Google Shape;5794;p116"/>
          <p:cNvSpPr txBox="1"/>
          <p:nvPr/>
        </p:nvSpPr>
        <p:spPr>
          <a:xfrm>
            <a:off x="2212975" y="64055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5" name="Google Shape;5795;p116"/>
          <p:cNvSpPr txBox="1"/>
          <p:nvPr/>
        </p:nvSpPr>
        <p:spPr>
          <a:xfrm>
            <a:off x="8012112" y="2428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6" name="Google Shape;5796;p116"/>
          <p:cNvSpPr txBox="1"/>
          <p:nvPr/>
        </p:nvSpPr>
        <p:spPr>
          <a:xfrm>
            <a:off x="8108950" y="23860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7" name="Google Shape;5797;p116"/>
          <p:cNvSpPr/>
          <p:nvPr/>
        </p:nvSpPr>
        <p:spPr>
          <a:xfrm rot="2940000">
            <a:off x="3509962" y="3498850"/>
            <a:ext cx="174625" cy="31432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8" name="Google Shape;5798;p116"/>
          <p:cNvSpPr txBox="1"/>
          <p:nvPr/>
        </p:nvSpPr>
        <p:spPr>
          <a:xfrm>
            <a:off x="3465512" y="3195637"/>
            <a:ext cx="1277937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delmin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2" name="Shape 5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3" name="Google Shape;5803;p117"/>
          <p:cNvSpPr/>
          <p:nvPr/>
        </p:nvSpPr>
        <p:spPr>
          <a:xfrm>
            <a:off x="165100" y="2273300"/>
            <a:ext cx="3670300" cy="2419350"/>
          </a:xfrm>
          <a:custGeom>
            <a:rect b="b" l="l" r="r" t="t"/>
            <a:pathLst>
              <a:path extrusionOk="0" h="1524" w="2312">
                <a:moveTo>
                  <a:pt x="0" y="704"/>
                </a:moveTo>
                <a:cubicBezTo>
                  <a:pt x="21" y="641"/>
                  <a:pt x="35" y="583"/>
                  <a:pt x="72" y="528"/>
                </a:cubicBezTo>
                <a:cubicBezTo>
                  <a:pt x="94" y="495"/>
                  <a:pt x="136" y="477"/>
                  <a:pt x="168" y="456"/>
                </a:cubicBezTo>
                <a:cubicBezTo>
                  <a:pt x="205" y="431"/>
                  <a:pt x="184" y="445"/>
                  <a:pt x="232" y="416"/>
                </a:cubicBezTo>
                <a:cubicBezTo>
                  <a:pt x="264" y="397"/>
                  <a:pt x="328" y="400"/>
                  <a:pt x="360" y="384"/>
                </a:cubicBezTo>
                <a:cubicBezTo>
                  <a:pt x="404" y="362"/>
                  <a:pt x="449" y="356"/>
                  <a:pt x="496" y="344"/>
                </a:cubicBezTo>
                <a:cubicBezTo>
                  <a:pt x="533" y="335"/>
                  <a:pt x="570" y="319"/>
                  <a:pt x="608" y="312"/>
                </a:cubicBezTo>
                <a:cubicBezTo>
                  <a:pt x="658" y="303"/>
                  <a:pt x="709" y="295"/>
                  <a:pt x="760" y="288"/>
                </a:cubicBezTo>
                <a:cubicBezTo>
                  <a:pt x="797" y="283"/>
                  <a:pt x="884" y="278"/>
                  <a:pt x="928" y="256"/>
                </a:cubicBezTo>
                <a:cubicBezTo>
                  <a:pt x="974" y="233"/>
                  <a:pt x="1012" y="182"/>
                  <a:pt x="1056" y="152"/>
                </a:cubicBezTo>
                <a:cubicBezTo>
                  <a:pt x="1140" y="96"/>
                  <a:pt x="1233" y="64"/>
                  <a:pt x="1328" y="32"/>
                </a:cubicBezTo>
                <a:cubicBezTo>
                  <a:pt x="1359" y="22"/>
                  <a:pt x="1384" y="8"/>
                  <a:pt x="1416" y="0"/>
                </a:cubicBezTo>
                <a:cubicBezTo>
                  <a:pt x="1493" y="5"/>
                  <a:pt x="1571" y="10"/>
                  <a:pt x="1648" y="16"/>
                </a:cubicBezTo>
                <a:cubicBezTo>
                  <a:pt x="1667" y="18"/>
                  <a:pt x="1686" y="17"/>
                  <a:pt x="1704" y="24"/>
                </a:cubicBezTo>
                <a:cubicBezTo>
                  <a:pt x="1722" y="31"/>
                  <a:pt x="1736" y="45"/>
                  <a:pt x="1752" y="56"/>
                </a:cubicBezTo>
                <a:cubicBezTo>
                  <a:pt x="1775" y="71"/>
                  <a:pt x="1815" y="75"/>
                  <a:pt x="1840" y="88"/>
                </a:cubicBezTo>
                <a:cubicBezTo>
                  <a:pt x="1887" y="111"/>
                  <a:pt x="1934" y="135"/>
                  <a:pt x="1984" y="152"/>
                </a:cubicBezTo>
                <a:cubicBezTo>
                  <a:pt x="2019" y="187"/>
                  <a:pt x="2044" y="225"/>
                  <a:pt x="2072" y="264"/>
                </a:cubicBezTo>
                <a:cubicBezTo>
                  <a:pt x="2096" y="297"/>
                  <a:pt x="2143" y="322"/>
                  <a:pt x="2176" y="344"/>
                </a:cubicBezTo>
                <a:cubicBezTo>
                  <a:pt x="2205" y="403"/>
                  <a:pt x="2250" y="453"/>
                  <a:pt x="2280" y="512"/>
                </a:cubicBezTo>
                <a:cubicBezTo>
                  <a:pt x="2308" y="568"/>
                  <a:pt x="2305" y="644"/>
                  <a:pt x="2312" y="704"/>
                </a:cubicBezTo>
                <a:cubicBezTo>
                  <a:pt x="2309" y="827"/>
                  <a:pt x="2309" y="949"/>
                  <a:pt x="2304" y="1072"/>
                </a:cubicBezTo>
                <a:cubicBezTo>
                  <a:pt x="2303" y="1098"/>
                  <a:pt x="2293" y="1145"/>
                  <a:pt x="2280" y="1168"/>
                </a:cubicBezTo>
                <a:cubicBezTo>
                  <a:pt x="2248" y="1225"/>
                  <a:pt x="2205" y="1261"/>
                  <a:pt x="2152" y="1296"/>
                </a:cubicBezTo>
                <a:cubicBezTo>
                  <a:pt x="2136" y="1307"/>
                  <a:pt x="2120" y="1317"/>
                  <a:pt x="2104" y="1328"/>
                </a:cubicBezTo>
                <a:cubicBezTo>
                  <a:pt x="2096" y="1333"/>
                  <a:pt x="2080" y="1344"/>
                  <a:pt x="2080" y="1344"/>
                </a:cubicBezTo>
                <a:cubicBezTo>
                  <a:pt x="2040" y="1405"/>
                  <a:pt x="2021" y="1431"/>
                  <a:pt x="1960" y="1472"/>
                </a:cubicBezTo>
                <a:cubicBezTo>
                  <a:pt x="1943" y="1483"/>
                  <a:pt x="1923" y="1490"/>
                  <a:pt x="1904" y="1496"/>
                </a:cubicBezTo>
                <a:cubicBezTo>
                  <a:pt x="1883" y="1503"/>
                  <a:pt x="1840" y="1512"/>
                  <a:pt x="1840" y="1512"/>
                </a:cubicBezTo>
                <a:cubicBezTo>
                  <a:pt x="1717" y="1508"/>
                  <a:pt x="1591" y="1524"/>
                  <a:pt x="1472" y="1496"/>
                </a:cubicBezTo>
                <a:cubicBezTo>
                  <a:pt x="1453" y="1492"/>
                  <a:pt x="1443" y="1469"/>
                  <a:pt x="1424" y="1464"/>
                </a:cubicBezTo>
                <a:cubicBezTo>
                  <a:pt x="1343" y="1444"/>
                  <a:pt x="1259" y="1436"/>
                  <a:pt x="1176" y="1424"/>
                </a:cubicBezTo>
                <a:cubicBezTo>
                  <a:pt x="1137" y="1398"/>
                  <a:pt x="1120" y="1355"/>
                  <a:pt x="1080" y="1328"/>
                </a:cubicBezTo>
                <a:cubicBezTo>
                  <a:pt x="1016" y="1285"/>
                  <a:pt x="939" y="1273"/>
                  <a:pt x="864" y="1264"/>
                </a:cubicBezTo>
                <a:cubicBezTo>
                  <a:pt x="779" y="1236"/>
                  <a:pt x="697" y="1226"/>
                  <a:pt x="608" y="1216"/>
                </a:cubicBezTo>
                <a:cubicBezTo>
                  <a:pt x="551" y="1209"/>
                  <a:pt x="496" y="1189"/>
                  <a:pt x="440" y="1176"/>
                </a:cubicBezTo>
                <a:cubicBezTo>
                  <a:pt x="392" y="1165"/>
                  <a:pt x="342" y="1159"/>
                  <a:pt x="296" y="1144"/>
                </a:cubicBezTo>
                <a:cubicBezTo>
                  <a:pt x="277" y="1116"/>
                  <a:pt x="264" y="1099"/>
                  <a:pt x="232" y="1088"/>
                </a:cubicBezTo>
                <a:cubicBezTo>
                  <a:pt x="194" y="1050"/>
                  <a:pt x="217" y="1070"/>
                  <a:pt x="160" y="1032"/>
                </a:cubicBezTo>
                <a:cubicBezTo>
                  <a:pt x="118" y="1004"/>
                  <a:pt x="110" y="967"/>
                  <a:pt x="64" y="952"/>
                </a:cubicBezTo>
                <a:cubicBezTo>
                  <a:pt x="17" y="881"/>
                  <a:pt x="20" y="785"/>
                  <a:pt x="0" y="704"/>
                </a:cubicBezTo>
                <a:close/>
              </a:path>
            </a:pathLst>
          </a:custGeom>
          <a:solidFill>
            <a:srgbClr val="003399">
              <a:alpha val="49411"/>
            </a:srgbClr>
          </a:solidFill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4" name="Google Shape;5804;p11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Dijkstra's Shortest Path Algorithm</a:t>
            </a:r>
            <a:endParaRPr/>
          </a:p>
        </p:txBody>
      </p:sp>
      <p:sp>
        <p:nvSpPr>
          <p:cNvPr id="5805" name="Google Shape;5805;p117"/>
          <p:cNvSpPr/>
          <p:nvPr/>
        </p:nvSpPr>
        <p:spPr>
          <a:xfrm>
            <a:off x="300037" y="3400425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6" name="Google Shape;5806;p117"/>
          <p:cNvSpPr/>
          <p:nvPr/>
        </p:nvSpPr>
        <p:spPr>
          <a:xfrm>
            <a:off x="7967662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7" name="Google Shape;5807;p117"/>
          <p:cNvSpPr/>
          <p:nvPr/>
        </p:nvSpPr>
        <p:spPr>
          <a:xfrm>
            <a:off x="8278812" y="5907087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8" name="Google Shape;5808;p117"/>
          <p:cNvSpPr/>
          <p:nvPr/>
        </p:nvSpPr>
        <p:spPr>
          <a:xfrm>
            <a:off x="2076450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9" name="Google Shape;5809;p117"/>
          <p:cNvSpPr/>
          <p:nvPr/>
        </p:nvSpPr>
        <p:spPr>
          <a:xfrm>
            <a:off x="2882900" y="40767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0" name="Google Shape;5810;p117"/>
          <p:cNvSpPr/>
          <p:nvPr/>
        </p:nvSpPr>
        <p:spPr>
          <a:xfrm>
            <a:off x="2138362" y="60198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1" name="Google Shape;5811;p117"/>
          <p:cNvSpPr/>
          <p:nvPr/>
        </p:nvSpPr>
        <p:spPr>
          <a:xfrm>
            <a:off x="7024687" y="44259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2" name="Google Shape;5812;p117"/>
          <p:cNvSpPr/>
          <p:nvPr/>
        </p:nvSpPr>
        <p:spPr>
          <a:xfrm>
            <a:off x="4289425" y="47688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13" name="Google Shape;5813;p117"/>
          <p:cNvCxnSpPr/>
          <p:nvPr/>
        </p:nvCxnSpPr>
        <p:spPr>
          <a:xfrm flipH="1" rot="10800000">
            <a:off x="557212" y="3057525"/>
            <a:ext cx="1511300" cy="379412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14" name="Google Shape;5814;p117"/>
          <p:cNvCxnSpPr/>
          <p:nvPr/>
        </p:nvCxnSpPr>
        <p:spPr>
          <a:xfrm>
            <a:off x="609600" y="3551237"/>
            <a:ext cx="2317750" cy="561975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15" name="Google Shape;5815;p117"/>
          <p:cNvCxnSpPr/>
          <p:nvPr/>
        </p:nvCxnSpPr>
        <p:spPr>
          <a:xfrm>
            <a:off x="557212" y="3665537"/>
            <a:ext cx="1731962" cy="2346325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16" name="Google Shape;5816;p117"/>
          <p:cNvCxnSpPr/>
          <p:nvPr/>
        </p:nvCxnSpPr>
        <p:spPr>
          <a:xfrm flipH="1" rot="10800000">
            <a:off x="3140075" y="3057525"/>
            <a:ext cx="4819650" cy="10556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17" name="Google Shape;5817;p117"/>
          <p:cNvCxnSpPr/>
          <p:nvPr/>
        </p:nvCxnSpPr>
        <p:spPr>
          <a:xfrm flipH="1" rot="10800000">
            <a:off x="7281862" y="3216275"/>
            <a:ext cx="836612" cy="12461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18" name="Google Shape;5818;p117"/>
          <p:cNvCxnSpPr/>
          <p:nvPr/>
        </p:nvCxnSpPr>
        <p:spPr>
          <a:xfrm>
            <a:off x="3140075" y="4341812"/>
            <a:ext cx="1193800" cy="46355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19" name="Google Shape;5819;p117"/>
          <p:cNvCxnSpPr/>
          <p:nvPr/>
        </p:nvCxnSpPr>
        <p:spPr>
          <a:xfrm>
            <a:off x="4546600" y="5033962"/>
            <a:ext cx="3724275" cy="10239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20" name="Google Shape;5820;p117"/>
          <p:cNvCxnSpPr/>
          <p:nvPr/>
        </p:nvCxnSpPr>
        <p:spPr>
          <a:xfrm flipH="1" rot="10800000">
            <a:off x="4598987" y="4576762"/>
            <a:ext cx="2417762" cy="3429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21" name="Google Shape;5821;p117"/>
          <p:cNvCxnSpPr/>
          <p:nvPr/>
        </p:nvCxnSpPr>
        <p:spPr>
          <a:xfrm>
            <a:off x="7175500" y="4735512"/>
            <a:ext cx="1147762" cy="12080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22" name="Google Shape;5822;p117"/>
          <p:cNvCxnSpPr/>
          <p:nvPr/>
        </p:nvCxnSpPr>
        <p:spPr>
          <a:xfrm flipH="1">
            <a:off x="4546600" y="3171825"/>
            <a:ext cx="3465512" cy="16335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23" name="Google Shape;5823;p117"/>
          <p:cNvCxnSpPr/>
          <p:nvPr/>
        </p:nvCxnSpPr>
        <p:spPr>
          <a:xfrm flipH="1">
            <a:off x="2395537" y="4386262"/>
            <a:ext cx="638175" cy="16700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24" name="Google Shape;5824;p117"/>
          <p:cNvCxnSpPr/>
          <p:nvPr/>
        </p:nvCxnSpPr>
        <p:spPr>
          <a:xfrm flipH="1" rot="10800000">
            <a:off x="2447925" y="4919662"/>
            <a:ext cx="1833562" cy="12509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25" name="Google Shape;5825;p117"/>
          <p:cNvCxnSpPr/>
          <p:nvPr/>
        </p:nvCxnSpPr>
        <p:spPr>
          <a:xfrm flipH="1" rot="10800000">
            <a:off x="2386012" y="2943225"/>
            <a:ext cx="5626100" cy="1143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26" name="Google Shape;5826;p117"/>
          <p:cNvCxnSpPr/>
          <p:nvPr/>
        </p:nvCxnSpPr>
        <p:spPr>
          <a:xfrm>
            <a:off x="2447925" y="6170612"/>
            <a:ext cx="5875337" cy="15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27" name="Google Shape;5827;p117"/>
          <p:cNvCxnSpPr/>
          <p:nvPr/>
        </p:nvCxnSpPr>
        <p:spPr>
          <a:xfrm>
            <a:off x="8224837" y="3171825"/>
            <a:ext cx="204787" cy="2727325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828" name="Google Shape;5828;p117"/>
          <p:cNvSpPr txBox="1"/>
          <p:nvPr/>
        </p:nvSpPr>
        <p:spPr>
          <a:xfrm>
            <a:off x="4859337" y="2906712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9" name="Google Shape;5829;p117"/>
          <p:cNvSpPr txBox="1"/>
          <p:nvPr/>
        </p:nvSpPr>
        <p:spPr>
          <a:xfrm>
            <a:off x="4794250" y="36068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18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0" name="Google Shape;5830;p117"/>
          <p:cNvSpPr txBox="1"/>
          <p:nvPr/>
        </p:nvSpPr>
        <p:spPr>
          <a:xfrm>
            <a:off x="5991225" y="39528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1" name="Google Shape;5831;p117"/>
          <p:cNvSpPr txBox="1"/>
          <p:nvPr/>
        </p:nvSpPr>
        <p:spPr>
          <a:xfrm>
            <a:off x="1208087" y="3135312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2" name="Google Shape;5832;p117"/>
          <p:cNvSpPr txBox="1"/>
          <p:nvPr/>
        </p:nvSpPr>
        <p:spPr>
          <a:xfrm>
            <a:off x="1763712" y="3792537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3" name="Google Shape;5833;p117"/>
          <p:cNvSpPr txBox="1"/>
          <p:nvPr/>
        </p:nvSpPr>
        <p:spPr>
          <a:xfrm>
            <a:off x="1209822" y="4806950"/>
            <a:ext cx="409427" cy="3418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4" name="Google Shape;5834;p117"/>
          <p:cNvSpPr txBox="1"/>
          <p:nvPr/>
        </p:nvSpPr>
        <p:spPr>
          <a:xfrm>
            <a:off x="2579687" y="4984750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5" name="Google Shape;5835;p117"/>
          <p:cNvSpPr txBox="1"/>
          <p:nvPr/>
        </p:nvSpPr>
        <p:spPr>
          <a:xfrm>
            <a:off x="3517900" y="4494212"/>
            <a:ext cx="41751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6" name="Google Shape;5836;p117"/>
          <p:cNvSpPr txBox="1"/>
          <p:nvPr/>
        </p:nvSpPr>
        <p:spPr>
          <a:xfrm>
            <a:off x="3162300" y="5445125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7" name="Google Shape;5837;p117"/>
          <p:cNvSpPr txBox="1"/>
          <p:nvPr/>
        </p:nvSpPr>
        <p:spPr>
          <a:xfrm>
            <a:off x="4614862" y="6115050"/>
            <a:ext cx="39846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8" name="Google Shape;5838;p117"/>
          <p:cNvSpPr txBox="1"/>
          <p:nvPr/>
        </p:nvSpPr>
        <p:spPr>
          <a:xfrm>
            <a:off x="6038850" y="541655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9" name="Google Shape;5839;p117"/>
          <p:cNvSpPr txBox="1"/>
          <p:nvPr/>
        </p:nvSpPr>
        <p:spPr>
          <a:xfrm>
            <a:off x="5943600" y="46259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0" name="Google Shape;5840;p117"/>
          <p:cNvSpPr txBox="1"/>
          <p:nvPr/>
        </p:nvSpPr>
        <p:spPr>
          <a:xfrm>
            <a:off x="7440612" y="392112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1" name="Google Shape;5841;p117"/>
          <p:cNvSpPr txBox="1"/>
          <p:nvPr/>
        </p:nvSpPr>
        <p:spPr>
          <a:xfrm>
            <a:off x="8175625" y="4478337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2" name="Google Shape;5842;p117"/>
          <p:cNvSpPr txBox="1"/>
          <p:nvPr/>
        </p:nvSpPr>
        <p:spPr>
          <a:xfrm>
            <a:off x="7535862" y="52070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3" name="Google Shape;5843;p117"/>
          <p:cNvSpPr txBox="1"/>
          <p:nvPr/>
        </p:nvSpPr>
        <p:spPr>
          <a:xfrm>
            <a:off x="2305050" y="63357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4" name="Google Shape;5844;p117"/>
          <p:cNvSpPr txBox="1"/>
          <p:nvPr/>
        </p:nvSpPr>
        <p:spPr>
          <a:xfrm>
            <a:off x="2160587" y="25146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5" name="Google Shape;5845;p117"/>
          <p:cNvSpPr txBox="1"/>
          <p:nvPr/>
        </p:nvSpPr>
        <p:spPr>
          <a:xfrm>
            <a:off x="7815262" y="23669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6" name="Google Shape;5846;p117"/>
          <p:cNvSpPr txBox="1"/>
          <p:nvPr/>
        </p:nvSpPr>
        <p:spPr>
          <a:xfrm>
            <a:off x="8129587" y="62531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7" name="Google Shape;5847;p117"/>
          <p:cNvSpPr txBox="1"/>
          <p:nvPr/>
        </p:nvSpPr>
        <p:spPr>
          <a:xfrm>
            <a:off x="4122737" y="44402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8" name="Google Shape;5848;p117"/>
          <p:cNvSpPr txBox="1"/>
          <p:nvPr/>
        </p:nvSpPr>
        <p:spPr>
          <a:xfrm>
            <a:off x="3025775" y="3741737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9" name="Google Shape;5849;p117"/>
          <p:cNvSpPr txBox="1"/>
          <p:nvPr/>
        </p:nvSpPr>
        <p:spPr>
          <a:xfrm>
            <a:off x="6731000" y="41322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0" name="Google Shape;5850;p117"/>
          <p:cNvSpPr txBox="1"/>
          <p:nvPr/>
        </p:nvSpPr>
        <p:spPr>
          <a:xfrm>
            <a:off x="169862" y="3105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1" name="Google Shape;5851;p117"/>
          <p:cNvSpPr txBox="1"/>
          <p:nvPr/>
        </p:nvSpPr>
        <p:spPr>
          <a:xfrm>
            <a:off x="2819400" y="1066800"/>
            <a:ext cx="3368675" cy="793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6025" lIns="182875" spcFirstLastPara="1" rIns="1828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= { s, 2, 6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PQ = { 3, 4, 5, 7, t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2" name="Google Shape;5852;p117"/>
          <p:cNvSpPr txBox="1"/>
          <p:nvPr/>
        </p:nvSpPr>
        <p:spPr>
          <a:xfrm>
            <a:off x="1901825" y="2501900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3" name="Google Shape;5853;p117"/>
          <p:cNvSpPr txBox="1"/>
          <p:nvPr/>
        </p:nvSpPr>
        <p:spPr>
          <a:xfrm>
            <a:off x="2132012" y="2555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4" name="Google Shape;5854;p117"/>
          <p:cNvSpPr txBox="1"/>
          <p:nvPr/>
        </p:nvSpPr>
        <p:spPr>
          <a:xfrm>
            <a:off x="2000250" y="633571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5" name="Google Shape;5855;p117"/>
          <p:cNvSpPr txBox="1"/>
          <p:nvPr/>
        </p:nvSpPr>
        <p:spPr>
          <a:xfrm>
            <a:off x="2720975" y="37417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6" name="Google Shape;5856;p117"/>
          <p:cNvSpPr txBox="1"/>
          <p:nvPr/>
        </p:nvSpPr>
        <p:spPr>
          <a:xfrm>
            <a:off x="2949575" y="3786187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7" name="Google Shape;5857;p117"/>
          <p:cNvSpPr txBox="1"/>
          <p:nvPr/>
        </p:nvSpPr>
        <p:spPr>
          <a:xfrm>
            <a:off x="2212975" y="64055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8" name="Google Shape;5858;p117"/>
          <p:cNvSpPr txBox="1"/>
          <p:nvPr/>
        </p:nvSpPr>
        <p:spPr>
          <a:xfrm>
            <a:off x="8012112" y="2428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9" name="Google Shape;5859;p117"/>
          <p:cNvSpPr txBox="1"/>
          <p:nvPr/>
        </p:nvSpPr>
        <p:spPr>
          <a:xfrm>
            <a:off x="8108950" y="23860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0" name="Google Shape;5860;p117"/>
          <p:cNvSpPr txBox="1"/>
          <p:nvPr/>
        </p:nvSpPr>
        <p:spPr>
          <a:xfrm>
            <a:off x="4121150" y="42021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1" name="Google Shape;5861;p117"/>
          <p:cNvSpPr txBox="1"/>
          <p:nvPr/>
        </p:nvSpPr>
        <p:spPr>
          <a:xfrm>
            <a:off x="4346575" y="44751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2" name="Google Shape;5862;p117"/>
          <p:cNvSpPr txBox="1"/>
          <p:nvPr/>
        </p:nvSpPr>
        <p:spPr>
          <a:xfrm>
            <a:off x="8382000" y="24384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3" name="Google Shape;5863;p117"/>
          <p:cNvSpPr txBox="1"/>
          <p:nvPr/>
        </p:nvSpPr>
        <p:spPr>
          <a:xfrm>
            <a:off x="8001000" y="20574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7" name="Shape 5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8" name="Google Shape;5868;p11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Dijkstra's Shortest Path Algorithm</a:t>
            </a:r>
            <a:endParaRPr/>
          </a:p>
        </p:txBody>
      </p:sp>
      <p:sp>
        <p:nvSpPr>
          <p:cNvPr id="5869" name="Google Shape;5869;p118"/>
          <p:cNvSpPr/>
          <p:nvPr/>
        </p:nvSpPr>
        <p:spPr>
          <a:xfrm>
            <a:off x="300037" y="3400425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0" name="Google Shape;5870;p118"/>
          <p:cNvSpPr/>
          <p:nvPr/>
        </p:nvSpPr>
        <p:spPr>
          <a:xfrm>
            <a:off x="7967662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1" name="Google Shape;5871;p118"/>
          <p:cNvSpPr/>
          <p:nvPr/>
        </p:nvSpPr>
        <p:spPr>
          <a:xfrm>
            <a:off x="8278812" y="5907087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2" name="Google Shape;5872;p118"/>
          <p:cNvSpPr/>
          <p:nvPr/>
        </p:nvSpPr>
        <p:spPr>
          <a:xfrm>
            <a:off x="2076450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3" name="Google Shape;5873;p118"/>
          <p:cNvSpPr/>
          <p:nvPr/>
        </p:nvSpPr>
        <p:spPr>
          <a:xfrm>
            <a:off x="2882900" y="40767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4" name="Google Shape;5874;p118"/>
          <p:cNvSpPr/>
          <p:nvPr/>
        </p:nvSpPr>
        <p:spPr>
          <a:xfrm>
            <a:off x="2138362" y="60198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5" name="Google Shape;5875;p118"/>
          <p:cNvSpPr/>
          <p:nvPr/>
        </p:nvSpPr>
        <p:spPr>
          <a:xfrm>
            <a:off x="7024687" y="44259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6" name="Google Shape;5876;p118"/>
          <p:cNvSpPr/>
          <p:nvPr/>
        </p:nvSpPr>
        <p:spPr>
          <a:xfrm>
            <a:off x="4289425" y="47688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77" name="Google Shape;5877;p118"/>
          <p:cNvCxnSpPr/>
          <p:nvPr/>
        </p:nvCxnSpPr>
        <p:spPr>
          <a:xfrm flipH="1" rot="10800000">
            <a:off x="557212" y="3057525"/>
            <a:ext cx="1511300" cy="379412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78" name="Google Shape;5878;p118"/>
          <p:cNvCxnSpPr/>
          <p:nvPr/>
        </p:nvCxnSpPr>
        <p:spPr>
          <a:xfrm>
            <a:off x="609600" y="3551237"/>
            <a:ext cx="2317750" cy="561975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79" name="Google Shape;5879;p118"/>
          <p:cNvCxnSpPr/>
          <p:nvPr/>
        </p:nvCxnSpPr>
        <p:spPr>
          <a:xfrm>
            <a:off x="557212" y="3665537"/>
            <a:ext cx="1731962" cy="2346325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80" name="Google Shape;5880;p118"/>
          <p:cNvCxnSpPr/>
          <p:nvPr/>
        </p:nvCxnSpPr>
        <p:spPr>
          <a:xfrm flipH="1" rot="10800000">
            <a:off x="3140075" y="3057525"/>
            <a:ext cx="4819650" cy="10556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81" name="Google Shape;5881;p118"/>
          <p:cNvCxnSpPr/>
          <p:nvPr/>
        </p:nvCxnSpPr>
        <p:spPr>
          <a:xfrm flipH="1" rot="10800000">
            <a:off x="7281862" y="3216275"/>
            <a:ext cx="836612" cy="12461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82" name="Google Shape;5882;p118"/>
          <p:cNvCxnSpPr/>
          <p:nvPr/>
        </p:nvCxnSpPr>
        <p:spPr>
          <a:xfrm>
            <a:off x="3140075" y="4341812"/>
            <a:ext cx="1193800" cy="46355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83" name="Google Shape;5883;p118"/>
          <p:cNvCxnSpPr/>
          <p:nvPr/>
        </p:nvCxnSpPr>
        <p:spPr>
          <a:xfrm>
            <a:off x="4546600" y="5033962"/>
            <a:ext cx="3724275" cy="10239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84" name="Google Shape;5884;p118"/>
          <p:cNvCxnSpPr/>
          <p:nvPr/>
        </p:nvCxnSpPr>
        <p:spPr>
          <a:xfrm flipH="1" rot="10800000">
            <a:off x="4598987" y="4576762"/>
            <a:ext cx="2417762" cy="3429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85" name="Google Shape;5885;p118"/>
          <p:cNvCxnSpPr/>
          <p:nvPr/>
        </p:nvCxnSpPr>
        <p:spPr>
          <a:xfrm>
            <a:off x="7175500" y="4735512"/>
            <a:ext cx="1147762" cy="12080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86" name="Google Shape;5886;p118"/>
          <p:cNvCxnSpPr/>
          <p:nvPr/>
        </p:nvCxnSpPr>
        <p:spPr>
          <a:xfrm flipH="1">
            <a:off x="4546600" y="3171825"/>
            <a:ext cx="3465512" cy="16335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87" name="Google Shape;5887;p118"/>
          <p:cNvCxnSpPr/>
          <p:nvPr/>
        </p:nvCxnSpPr>
        <p:spPr>
          <a:xfrm flipH="1">
            <a:off x="2395537" y="4386262"/>
            <a:ext cx="638175" cy="16700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88" name="Google Shape;5888;p118"/>
          <p:cNvCxnSpPr/>
          <p:nvPr/>
        </p:nvCxnSpPr>
        <p:spPr>
          <a:xfrm flipH="1" rot="10800000">
            <a:off x="2447925" y="4919662"/>
            <a:ext cx="1833562" cy="12509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89" name="Google Shape;5889;p118"/>
          <p:cNvCxnSpPr/>
          <p:nvPr/>
        </p:nvCxnSpPr>
        <p:spPr>
          <a:xfrm flipH="1" rot="10800000">
            <a:off x="2386012" y="2943225"/>
            <a:ext cx="5626100" cy="1143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90" name="Google Shape;5890;p118"/>
          <p:cNvCxnSpPr/>
          <p:nvPr/>
        </p:nvCxnSpPr>
        <p:spPr>
          <a:xfrm>
            <a:off x="2447925" y="6170612"/>
            <a:ext cx="5875337" cy="15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91" name="Google Shape;5891;p118"/>
          <p:cNvCxnSpPr/>
          <p:nvPr/>
        </p:nvCxnSpPr>
        <p:spPr>
          <a:xfrm>
            <a:off x="8224837" y="3171825"/>
            <a:ext cx="204787" cy="2727325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892" name="Google Shape;5892;p118"/>
          <p:cNvSpPr txBox="1"/>
          <p:nvPr/>
        </p:nvSpPr>
        <p:spPr>
          <a:xfrm>
            <a:off x="4859337" y="2906712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3" name="Google Shape;5893;p118"/>
          <p:cNvSpPr txBox="1"/>
          <p:nvPr/>
        </p:nvSpPr>
        <p:spPr>
          <a:xfrm>
            <a:off x="4794250" y="36068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18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4" name="Google Shape;5894;p118"/>
          <p:cNvSpPr txBox="1"/>
          <p:nvPr/>
        </p:nvSpPr>
        <p:spPr>
          <a:xfrm>
            <a:off x="5991225" y="39528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5" name="Google Shape;5895;p118"/>
          <p:cNvSpPr txBox="1"/>
          <p:nvPr/>
        </p:nvSpPr>
        <p:spPr>
          <a:xfrm>
            <a:off x="1208087" y="3135312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6" name="Google Shape;5896;p118"/>
          <p:cNvSpPr txBox="1"/>
          <p:nvPr/>
        </p:nvSpPr>
        <p:spPr>
          <a:xfrm>
            <a:off x="1763712" y="3792537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7" name="Google Shape;5897;p118"/>
          <p:cNvSpPr txBox="1"/>
          <p:nvPr/>
        </p:nvSpPr>
        <p:spPr>
          <a:xfrm>
            <a:off x="1041010" y="4806950"/>
            <a:ext cx="578240" cy="4402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8" name="Google Shape;5898;p118"/>
          <p:cNvSpPr txBox="1"/>
          <p:nvPr/>
        </p:nvSpPr>
        <p:spPr>
          <a:xfrm>
            <a:off x="2579687" y="4984750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9" name="Google Shape;5899;p118"/>
          <p:cNvSpPr txBox="1"/>
          <p:nvPr/>
        </p:nvSpPr>
        <p:spPr>
          <a:xfrm>
            <a:off x="3517900" y="4494212"/>
            <a:ext cx="41751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0" name="Google Shape;5900;p118"/>
          <p:cNvSpPr txBox="1"/>
          <p:nvPr/>
        </p:nvSpPr>
        <p:spPr>
          <a:xfrm>
            <a:off x="3162300" y="5445125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1" name="Google Shape;5901;p118"/>
          <p:cNvSpPr txBox="1"/>
          <p:nvPr/>
        </p:nvSpPr>
        <p:spPr>
          <a:xfrm>
            <a:off x="4614862" y="6115050"/>
            <a:ext cx="39846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2" name="Google Shape;5902;p118"/>
          <p:cNvSpPr txBox="1"/>
          <p:nvPr/>
        </p:nvSpPr>
        <p:spPr>
          <a:xfrm>
            <a:off x="6038850" y="541655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3" name="Google Shape;5903;p118"/>
          <p:cNvSpPr txBox="1"/>
          <p:nvPr/>
        </p:nvSpPr>
        <p:spPr>
          <a:xfrm>
            <a:off x="5943600" y="46259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4" name="Google Shape;5904;p118"/>
          <p:cNvSpPr txBox="1"/>
          <p:nvPr/>
        </p:nvSpPr>
        <p:spPr>
          <a:xfrm>
            <a:off x="7440612" y="392112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5" name="Google Shape;5905;p118"/>
          <p:cNvSpPr txBox="1"/>
          <p:nvPr/>
        </p:nvSpPr>
        <p:spPr>
          <a:xfrm>
            <a:off x="8175625" y="4478337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6" name="Google Shape;5906;p118"/>
          <p:cNvSpPr txBox="1"/>
          <p:nvPr/>
        </p:nvSpPr>
        <p:spPr>
          <a:xfrm>
            <a:off x="7535862" y="52070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7" name="Google Shape;5907;p118"/>
          <p:cNvSpPr txBox="1"/>
          <p:nvPr/>
        </p:nvSpPr>
        <p:spPr>
          <a:xfrm>
            <a:off x="2305050" y="63357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8" name="Google Shape;5908;p118"/>
          <p:cNvSpPr txBox="1"/>
          <p:nvPr/>
        </p:nvSpPr>
        <p:spPr>
          <a:xfrm>
            <a:off x="2160587" y="25146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9" name="Google Shape;5909;p118"/>
          <p:cNvSpPr txBox="1"/>
          <p:nvPr/>
        </p:nvSpPr>
        <p:spPr>
          <a:xfrm>
            <a:off x="8129587" y="62531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0" name="Google Shape;5910;p118"/>
          <p:cNvSpPr txBox="1"/>
          <p:nvPr/>
        </p:nvSpPr>
        <p:spPr>
          <a:xfrm>
            <a:off x="4122737" y="44402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1" name="Google Shape;5911;p118"/>
          <p:cNvSpPr txBox="1"/>
          <p:nvPr/>
        </p:nvSpPr>
        <p:spPr>
          <a:xfrm>
            <a:off x="3025775" y="3741737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2" name="Google Shape;5912;p118"/>
          <p:cNvSpPr txBox="1"/>
          <p:nvPr/>
        </p:nvSpPr>
        <p:spPr>
          <a:xfrm>
            <a:off x="6731000" y="41322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3" name="Google Shape;5913;p118"/>
          <p:cNvSpPr txBox="1"/>
          <p:nvPr/>
        </p:nvSpPr>
        <p:spPr>
          <a:xfrm>
            <a:off x="169862" y="3105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4" name="Google Shape;5914;p118"/>
          <p:cNvSpPr txBox="1"/>
          <p:nvPr/>
        </p:nvSpPr>
        <p:spPr>
          <a:xfrm>
            <a:off x="2819400" y="1143000"/>
            <a:ext cx="3368675" cy="793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6025" lIns="182875" spcFirstLastPara="1" rIns="1828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= { s, 2, 6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PQ = { 3, 4, 5, 7, t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5" name="Google Shape;5915;p118"/>
          <p:cNvSpPr txBox="1"/>
          <p:nvPr/>
        </p:nvSpPr>
        <p:spPr>
          <a:xfrm>
            <a:off x="1901825" y="2501900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6" name="Google Shape;5916;p118"/>
          <p:cNvSpPr txBox="1"/>
          <p:nvPr/>
        </p:nvSpPr>
        <p:spPr>
          <a:xfrm>
            <a:off x="2132012" y="2555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7" name="Google Shape;5917;p118"/>
          <p:cNvSpPr txBox="1"/>
          <p:nvPr/>
        </p:nvSpPr>
        <p:spPr>
          <a:xfrm>
            <a:off x="2000250" y="633571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8" name="Google Shape;5918;p118"/>
          <p:cNvSpPr txBox="1"/>
          <p:nvPr/>
        </p:nvSpPr>
        <p:spPr>
          <a:xfrm>
            <a:off x="2720975" y="37417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9" name="Google Shape;5919;p118"/>
          <p:cNvSpPr txBox="1"/>
          <p:nvPr/>
        </p:nvSpPr>
        <p:spPr>
          <a:xfrm>
            <a:off x="2949575" y="3786187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0" name="Google Shape;5920;p118"/>
          <p:cNvSpPr txBox="1"/>
          <p:nvPr/>
        </p:nvSpPr>
        <p:spPr>
          <a:xfrm>
            <a:off x="2212975" y="64055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1" name="Google Shape;5921;p118"/>
          <p:cNvSpPr txBox="1"/>
          <p:nvPr/>
        </p:nvSpPr>
        <p:spPr>
          <a:xfrm>
            <a:off x="4121150" y="42021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2" name="Google Shape;5922;p118"/>
          <p:cNvSpPr txBox="1"/>
          <p:nvPr/>
        </p:nvSpPr>
        <p:spPr>
          <a:xfrm>
            <a:off x="4346575" y="44751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3" name="Google Shape;5923;p118"/>
          <p:cNvSpPr/>
          <p:nvPr/>
        </p:nvSpPr>
        <p:spPr>
          <a:xfrm rot="5400000">
            <a:off x="2951162" y="6381750"/>
            <a:ext cx="174625" cy="31432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4" name="Google Shape;5924;p118"/>
          <p:cNvSpPr txBox="1"/>
          <p:nvPr/>
        </p:nvSpPr>
        <p:spPr>
          <a:xfrm>
            <a:off x="3224212" y="6324600"/>
            <a:ext cx="1277937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delmin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5" name="Google Shape;5925;p118"/>
          <p:cNvSpPr txBox="1"/>
          <p:nvPr/>
        </p:nvSpPr>
        <p:spPr>
          <a:xfrm>
            <a:off x="7815262" y="23669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6" name="Google Shape;5926;p118"/>
          <p:cNvSpPr txBox="1"/>
          <p:nvPr/>
        </p:nvSpPr>
        <p:spPr>
          <a:xfrm>
            <a:off x="8012112" y="2428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7" name="Google Shape;5927;p118"/>
          <p:cNvSpPr txBox="1"/>
          <p:nvPr/>
        </p:nvSpPr>
        <p:spPr>
          <a:xfrm>
            <a:off x="8108950" y="23860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8" name="Google Shape;5928;p118"/>
          <p:cNvSpPr txBox="1"/>
          <p:nvPr/>
        </p:nvSpPr>
        <p:spPr>
          <a:xfrm>
            <a:off x="8382000" y="24384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9" name="Google Shape;5929;p118"/>
          <p:cNvSpPr txBox="1"/>
          <p:nvPr/>
        </p:nvSpPr>
        <p:spPr>
          <a:xfrm>
            <a:off x="8001000" y="20574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0" name="Google Shape;5930;p118"/>
          <p:cNvSpPr/>
          <p:nvPr/>
        </p:nvSpPr>
        <p:spPr>
          <a:xfrm>
            <a:off x="165100" y="2273300"/>
            <a:ext cx="3670300" cy="2419350"/>
          </a:xfrm>
          <a:custGeom>
            <a:rect b="b" l="l" r="r" t="t"/>
            <a:pathLst>
              <a:path extrusionOk="0" h="1524" w="2312">
                <a:moveTo>
                  <a:pt x="0" y="704"/>
                </a:moveTo>
                <a:cubicBezTo>
                  <a:pt x="21" y="641"/>
                  <a:pt x="35" y="583"/>
                  <a:pt x="72" y="528"/>
                </a:cubicBezTo>
                <a:cubicBezTo>
                  <a:pt x="94" y="495"/>
                  <a:pt x="136" y="477"/>
                  <a:pt x="168" y="456"/>
                </a:cubicBezTo>
                <a:cubicBezTo>
                  <a:pt x="205" y="431"/>
                  <a:pt x="184" y="445"/>
                  <a:pt x="232" y="416"/>
                </a:cubicBezTo>
                <a:cubicBezTo>
                  <a:pt x="264" y="397"/>
                  <a:pt x="328" y="400"/>
                  <a:pt x="360" y="384"/>
                </a:cubicBezTo>
                <a:cubicBezTo>
                  <a:pt x="404" y="362"/>
                  <a:pt x="449" y="356"/>
                  <a:pt x="496" y="344"/>
                </a:cubicBezTo>
                <a:cubicBezTo>
                  <a:pt x="533" y="335"/>
                  <a:pt x="570" y="319"/>
                  <a:pt x="608" y="312"/>
                </a:cubicBezTo>
                <a:cubicBezTo>
                  <a:pt x="658" y="303"/>
                  <a:pt x="709" y="295"/>
                  <a:pt x="760" y="288"/>
                </a:cubicBezTo>
                <a:cubicBezTo>
                  <a:pt x="797" y="283"/>
                  <a:pt x="884" y="278"/>
                  <a:pt x="928" y="256"/>
                </a:cubicBezTo>
                <a:cubicBezTo>
                  <a:pt x="974" y="233"/>
                  <a:pt x="1012" y="182"/>
                  <a:pt x="1056" y="152"/>
                </a:cubicBezTo>
                <a:cubicBezTo>
                  <a:pt x="1140" y="96"/>
                  <a:pt x="1233" y="64"/>
                  <a:pt x="1328" y="32"/>
                </a:cubicBezTo>
                <a:cubicBezTo>
                  <a:pt x="1359" y="22"/>
                  <a:pt x="1384" y="8"/>
                  <a:pt x="1416" y="0"/>
                </a:cubicBezTo>
                <a:cubicBezTo>
                  <a:pt x="1493" y="5"/>
                  <a:pt x="1571" y="10"/>
                  <a:pt x="1648" y="16"/>
                </a:cubicBezTo>
                <a:cubicBezTo>
                  <a:pt x="1667" y="18"/>
                  <a:pt x="1686" y="17"/>
                  <a:pt x="1704" y="24"/>
                </a:cubicBezTo>
                <a:cubicBezTo>
                  <a:pt x="1722" y="31"/>
                  <a:pt x="1736" y="45"/>
                  <a:pt x="1752" y="56"/>
                </a:cubicBezTo>
                <a:cubicBezTo>
                  <a:pt x="1775" y="71"/>
                  <a:pt x="1815" y="75"/>
                  <a:pt x="1840" y="88"/>
                </a:cubicBezTo>
                <a:cubicBezTo>
                  <a:pt x="1887" y="111"/>
                  <a:pt x="1934" y="135"/>
                  <a:pt x="1984" y="152"/>
                </a:cubicBezTo>
                <a:cubicBezTo>
                  <a:pt x="2019" y="187"/>
                  <a:pt x="2044" y="225"/>
                  <a:pt x="2072" y="264"/>
                </a:cubicBezTo>
                <a:cubicBezTo>
                  <a:pt x="2096" y="297"/>
                  <a:pt x="2143" y="322"/>
                  <a:pt x="2176" y="344"/>
                </a:cubicBezTo>
                <a:cubicBezTo>
                  <a:pt x="2205" y="403"/>
                  <a:pt x="2250" y="453"/>
                  <a:pt x="2280" y="512"/>
                </a:cubicBezTo>
                <a:cubicBezTo>
                  <a:pt x="2308" y="568"/>
                  <a:pt x="2305" y="644"/>
                  <a:pt x="2312" y="704"/>
                </a:cubicBezTo>
                <a:cubicBezTo>
                  <a:pt x="2309" y="827"/>
                  <a:pt x="2309" y="949"/>
                  <a:pt x="2304" y="1072"/>
                </a:cubicBezTo>
                <a:cubicBezTo>
                  <a:pt x="2303" y="1098"/>
                  <a:pt x="2293" y="1145"/>
                  <a:pt x="2280" y="1168"/>
                </a:cubicBezTo>
                <a:cubicBezTo>
                  <a:pt x="2248" y="1225"/>
                  <a:pt x="2205" y="1261"/>
                  <a:pt x="2152" y="1296"/>
                </a:cubicBezTo>
                <a:cubicBezTo>
                  <a:pt x="2136" y="1307"/>
                  <a:pt x="2120" y="1317"/>
                  <a:pt x="2104" y="1328"/>
                </a:cubicBezTo>
                <a:cubicBezTo>
                  <a:pt x="2096" y="1333"/>
                  <a:pt x="2080" y="1344"/>
                  <a:pt x="2080" y="1344"/>
                </a:cubicBezTo>
                <a:cubicBezTo>
                  <a:pt x="2040" y="1405"/>
                  <a:pt x="2021" y="1431"/>
                  <a:pt x="1960" y="1472"/>
                </a:cubicBezTo>
                <a:cubicBezTo>
                  <a:pt x="1943" y="1483"/>
                  <a:pt x="1923" y="1490"/>
                  <a:pt x="1904" y="1496"/>
                </a:cubicBezTo>
                <a:cubicBezTo>
                  <a:pt x="1883" y="1503"/>
                  <a:pt x="1840" y="1512"/>
                  <a:pt x="1840" y="1512"/>
                </a:cubicBezTo>
                <a:cubicBezTo>
                  <a:pt x="1717" y="1508"/>
                  <a:pt x="1591" y="1524"/>
                  <a:pt x="1472" y="1496"/>
                </a:cubicBezTo>
                <a:cubicBezTo>
                  <a:pt x="1453" y="1492"/>
                  <a:pt x="1443" y="1469"/>
                  <a:pt x="1424" y="1464"/>
                </a:cubicBezTo>
                <a:cubicBezTo>
                  <a:pt x="1343" y="1444"/>
                  <a:pt x="1259" y="1436"/>
                  <a:pt x="1176" y="1424"/>
                </a:cubicBezTo>
                <a:cubicBezTo>
                  <a:pt x="1137" y="1398"/>
                  <a:pt x="1120" y="1355"/>
                  <a:pt x="1080" y="1328"/>
                </a:cubicBezTo>
                <a:cubicBezTo>
                  <a:pt x="1016" y="1285"/>
                  <a:pt x="939" y="1273"/>
                  <a:pt x="864" y="1264"/>
                </a:cubicBezTo>
                <a:cubicBezTo>
                  <a:pt x="779" y="1236"/>
                  <a:pt x="697" y="1226"/>
                  <a:pt x="608" y="1216"/>
                </a:cubicBezTo>
                <a:cubicBezTo>
                  <a:pt x="551" y="1209"/>
                  <a:pt x="496" y="1189"/>
                  <a:pt x="440" y="1176"/>
                </a:cubicBezTo>
                <a:cubicBezTo>
                  <a:pt x="392" y="1165"/>
                  <a:pt x="342" y="1159"/>
                  <a:pt x="296" y="1144"/>
                </a:cubicBezTo>
                <a:cubicBezTo>
                  <a:pt x="277" y="1116"/>
                  <a:pt x="264" y="1099"/>
                  <a:pt x="232" y="1088"/>
                </a:cubicBezTo>
                <a:cubicBezTo>
                  <a:pt x="194" y="1050"/>
                  <a:pt x="217" y="1070"/>
                  <a:pt x="160" y="1032"/>
                </a:cubicBezTo>
                <a:cubicBezTo>
                  <a:pt x="118" y="1004"/>
                  <a:pt x="110" y="967"/>
                  <a:pt x="64" y="952"/>
                </a:cubicBezTo>
                <a:cubicBezTo>
                  <a:pt x="17" y="881"/>
                  <a:pt x="20" y="785"/>
                  <a:pt x="0" y="704"/>
                </a:cubicBezTo>
                <a:close/>
              </a:path>
            </a:pathLst>
          </a:custGeom>
          <a:solidFill>
            <a:srgbClr val="003399">
              <a:alpha val="49411"/>
            </a:srgbClr>
          </a:solidFill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4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Operations on Graphs</a:t>
            </a:r>
            <a:endParaRPr/>
          </a:p>
        </p:txBody>
      </p:sp>
      <p:sp>
        <p:nvSpPr>
          <p:cNvPr id="302" name="Google Shape;302;p12"/>
          <p:cNvSpPr txBox="1"/>
          <p:nvPr>
            <p:ph idx="1" type="body"/>
          </p:nvPr>
        </p:nvSpPr>
        <p:spPr>
          <a:xfrm>
            <a:off x="261075" y="1628336"/>
            <a:ext cx="3931097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rPr b="0" i="0" lang="en-US" sz="25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Primitive graph operations</a:t>
            </a:r>
            <a:endParaRPr sz="2500"/>
          </a:p>
          <a:p>
            <a:pPr indent="-514350" lvl="0" marL="51435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00000"/>
              </a:buClr>
              <a:buSzPts val="2320"/>
              <a:buFont typeface="Questrial"/>
              <a:buAutoNum type="arabicPeriod"/>
            </a:pPr>
            <a:r>
              <a:rPr b="0" i="0" lang="en-US" sz="25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Insert a vertex</a:t>
            </a:r>
            <a:endParaRPr sz="2500"/>
          </a:p>
          <a:p>
            <a:pPr indent="-514350" lvl="0" marL="51435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00000"/>
              </a:buClr>
              <a:buSzPts val="2320"/>
              <a:buFont typeface="Questrial"/>
              <a:buAutoNum type="arabicPeriod"/>
            </a:pPr>
            <a:r>
              <a:rPr b="0" i="0" lang="en-US" sz="25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Delete a vertex</a:t>
            </a:r>
            <a:endParaRPr sz="2500"/>
          </a:p>
          <a:p>
            <a:pPr indent="-514350" lvl="0" marL="51435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00000"/>
              </a:buClr>
              <a:buSzPts val="2320"/>
              <a:buFont typeface="Questrial"/>
              <a:buAutoNum type="arabicPeriod"/>
            </a:pPr>
            <a:r>
              <a:rPr b="0" i="0" lang="en-US" sz="25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Add an edge</a:t>
            </a:r>
            <a:endParaRPr sz="2500"/>
          </a:p>
          <a:p>
            <a:pPr indent="-514350" lvl="0" marL="51435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00000"/>
              </a:buClr>
              <a:buSzPts val="2320"/>
              <a:buFont typeface="Questrial"/>
              <a:buAutoNum type="arabicPeriod"/>
            </a:pPr>
            <a:r>
              <a:rPr b="0" i="0" lang="en-US" sz="25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Delete an edge</a:t>
            </a:r>
            <a:endParaRPr sz="2500"/>
          </a:p>
          <a:p>
            <a:pPr indent="-514350" lvl="0" marL="51435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00000"/>
              </a:buClr>
              <a:buSzPts val="2320"/>
              <a:buFont typeface="Questrial"/>
              <a:buAutoNum type="arabicPeriod"/>
            </a:pPr>
            <a:r>
              <a:rPr b="0" i="0" lang="en-US" sz="25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Find a vertex</a:t>
            </a:r>
            <a:endParaRPr sz="2500"/>
          </a:p>
          <a:p>
            <a:pPr indent="-514350" lvl="0" marL="51435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00000"/>
              </a:buClr>
              <a:buSzPts val="2320"/>
              <a:buFont typeface="Questrial"/>
              <a:buAutoNum type="arabicPeriod"/>
            </a:pPr>
            <a:r>
              <a:rPr b="0" i="0" lang="en-US" sz="25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Traverse a graph</a:t>
            </a:r>
            <a:endParaRPr sz="2500"/>
          </a:p>
        </p:txBody>
      </p:sp>
      <p:sp>
        <p:nvSpPr>
          <p:cNvPr id="303" name="Google Shape;303;p12"/>
          <p:cNvSpPr/>
          <p:nvPr/>
        </p:nvSpPr>
        <p:spPr>
          <a:xfrm>
            <a:off x="4812177" y="3584602"/>
            <a:ext cx="323454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graph ADT</a:t>
            </a:r>
            <a:endParaRPr/>
          </a:p>
        </p:txBody>
      </p:sp>
      <p:pic>
        <p:nvPicPr>
          <p:cNvPr id="304" name="Google Shape;30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2163" y="4211297"/>
            <a:ext cx="5124651" cy="221763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2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4" name="Shape 5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5" name="Google Shape;5935;p119"/>
          <p:cNvSpPr/>
          <p:nvPr/>
        </p:nvSpPr>
        <p:spPr>
          <a:xfrm>
            <a:off x="190500" y="2298700"/>
            <a:ext cx="3632200" cy="4454525"/>
          </a:xfrm>
          <a:custGeom>
            <a:rect b="b" l="l" r="r" t="t"/>
            <a:pathLst>
              <a:path extrusionOk="0" h="2806" w="2288">
                <a:moveTo>
                  <a:pt x="0" y="736"/>
                </a:moveTo>
                <a:cubicBezTo>
                  <a:pt x="7" y="699"/>
                  <a:pt x="11" y="671"/>
                  <a:pt x="32" y="640"/>
                </a:cubicBezTo>
                <a:cubicBezTo>
                  <a:pt x="57" y="542"/>
                  <a:pt x="149" y="409"/>
                  <a:pt x="248" y="376"/>
                </a:cubicBezTo>
                <a:cubicBezTo>
                  <a:pt x="302" y="322"/>
                  <a:pt x="240" y="376"/>
                  <a:pt x="304" y="344"/>
                </a:cubicBezTo>
                <a:cubicBezTo>
                  <a:pt x="316" y="338"/>
                  <a:pt x="324" y="327"/>
                  <a:pt x="336" y="320"/>
                </a:cubicBezTo>
                <a:cubicBezTo>
                  <a:pt x="400" y="283"/>
                  <a:pt x="471" y="255"/>
                  <a:pt x="544" y="240"/>
                </a:cubicBezTo>
                <a:cubicBezTo>
                  <a:pt x="602" y="211"/>
                  <a:pt x="667" y="172"/>
                  <a:pt x="728" y="152"/>
                </a:cubicBezTo>
                <a:cubicBezTo>
                  <a:pt x="762" y="118"/>
                  <a:pt x="833" y="89"/>
                  <a:pt x="880" y="80"/>
                </a:cubicBezTo>
                <a:cubicBezTo>
                  <a:pt x="972" y="34"/>
                  <a:pt x="1058" y="15"/>
                  <a:pt x="1160" y="0"/>
                </a:cubicBezTo>
                <a:cubicBezTo>
                  <a:pt x="1309" y="4"/>
                  <a:pt x="1460" y="3"/>
                  <a:pt x="1608" y="24"/>
                </a:cubicBezTo>
                <a:cubicBezTo>
                  <a:pt x="1662" y="42"/>
                  <a:pt x="1715" y="65"/>
                  <a:pt x="1768" y="88"/>
                </a:cubicBezTo>
                <a:cubicBezTo>
                  <a:pt x="1801" y="102"/>
                  <a:pt x="1844" y="111"/>
                  <a:pt x="1872" y="136"/>
                </a:cubicBezTo>
                <a:cubicBezTo>
                  <a:pt x="1926" y="184"/>
                  <a:pt x="1904" y="176"/>
                  <a:pt x="1952" y="208"/>
                </a:cubicBezTo>
                <a:cubicBezTo>
                  <a:pt x="1985" y="230"/>
                  <a:pt x="1993" y="227"/>
                  <a:pt x="2016" y="256"/>
                </a:cubicBezTo>
                <a:cubicBezTo>
                  <a:pt x="2027" y="270"/>
                  <a:pt x="2051" y="316"/>
                  <a:pt x="2072" y="328"/>
                </a:cubicBezTo>
                <a:cubicBezTo>
                  <a:pt x="2097" y="342"/>
                  <a:pt x="2126" y="347"/>
                  <a:pt x="2152" y="360"/>
                </a:cubicBezTo>
                <a:cubicBezTo>
                  <a:pt x="2175" y="391"/>
                  <a:pt x="2196" y="427"/>
                  <a:pt x="2208" y="464"/>
                </a:cubicBezTo>
                <a:cubicBezTo>
                  <a:pt x="2214" y="520"/>
                  <a:pt x="2215" y="593"/>
                  <a:pt x="2232" y="648"/>
                </a:cubicBezTo>
                <a:cubicBezTo>
                  <a:pt x="2240" y="675"/>
                  <a:pt x="2257" y="698"/>
                  <a:pt x="2264" y="728"/>
                </a:cubicBezTo>
                <a:cubicBezTo>
                  <a:pt x="2269" y="779"/>
                  <a:pt x="2272" y="824"/>
                  <a:pt x="2288" y="872"/>
                </a:cubicBezTo>
                <a:cubicBezTo>
                  <a:pt x="2285" y="909"/>
                  <a:pt x="2286" y="947"/>
                  <a:pt x="2280" y="984"/>
                </a:cubicBezTo>
                <a:cubicBezTo>
                  <a:pt x="2277" y="1000"/>
                  <a:pt x="2235" y="1059"/>
                  <a:pt x="2232" y="1064"/>
                </a:cubicBezTo>
                <a:cubicBezTo>
                  <a:pt x="2206" y="1103"/>
                  <a:pt x="2194" y="1145"/>
                  <a:pt x="2168" y="1184"/>
                </a:cubicBezTo>
                <a:cubicBezTo>
                  <a:pt x="2161" y="1224"/>
                  <a:pt x="2162" y="1265"/>
                  <a:pt x="2152" y="1304"/>
                </a:cubicBezTo>
                <a:cubicBezTo>
                  <a:pt x="2144" y="1336"/>
                  <a:pt x="2134" y="1324"/>
                  <a:pt x="2112" y="1336"/>
                </a:cubicBezTo>
                <a:cubicBezTo>
                  <a:pt x="2076" y="1356"/>
                  <a:pt x="2054" y="1379"/>
                  <a:pt x="2016" y="1392"/>
                </a:cubicBezTo>
                <a:cubicBezTo>
                  <a:pt x="2000" y="1439"/>
                  <a:pt x="2021" y="1396"/>
                  <a:pt x="1976" y="1432"/>
                </a:cubicBezTo>
                <a:cubicBezTo>
                  <a:pt x="1958" y="1446"/>
                  <a:pt x="1948" y="1470"/>
                  <a:pt x="1928" y="1480"/>
                </a:cubicBezTo>
                <a:cubicBezTo>
                  <a:pt x="1906" y="1491"/>
                  <a:pt x="1881" y="1501"/>
                  <a:pt x="1864" y="1520"/>
                </a:cubicBezTo>
                <a:cubicBezTo>
                  <a:pt x="1844" y="1543"/>
                  <a:pt x="1827" y="1569"/>
                  <a:pt x="1808" y="1592"/>
                </a:cubicBezTo>
                <a:cubicBezTo>
                  <a:pt x="1740" y="1674"/>
                  <a:pt x="1737" y="1836"/>
                  <a:pt x="1704" y="1936"/>
                </a:cubicBezTo>
                <a:cubicBezTo>
                  <a:pt x="1701" y="2149"/>
                  <a:pt x="1701" y="2363"/>
                  <a:pt x="1696" y="2576"/>
                </a:cubicBezTo>
                <a:cubicBezTo>
                  <a:pt x="1695" y="2616"/>
                  <a:pt x="1649" y="2722"/>
                  <a:pt x="1624" y="2752"/>
                </a:cubicBezTo>
                <a:cubicBezTo>
                  <a:pt x="1596" y="2785"/>
                  <a:pt x="1598" y="2777"/>
                  <a:pt x="1552" y="2792"/>
                </a:cubicBezTo>
                <a:cubicBezTo>
                  <a:pt x="1544" y="2795"/>
                  <a:pt x="1528" y="2800"/>
                  <a:pt x="1528" y="2800"/>
                </a:cubicBezTo>
                <a:cubicBezTo>
                  <a:pt x="1292" y="2792"/>
                  <a:pt x="1345" y="2806"/>
                  <a:pt x="1208" y="2760"/>
                </a:cubicBezTo>
                <a:cubicBezTo>
                  <a:pt x="1174" y="2709"/>
                  <a:pt x="1111" y="2694"/>
                  <a:pt x="1056" y="2672"/>
                </a:cubicBezTo>
                <a:cubicBezTo>
                  <a:pt x="1022" y="2638"/>
                  <a:pt x="1022" y="2600"/>
                  <a:pt x="1000" y="2560"/>
                </a:cubicBezTo>
                <a:cubicBezTo>
                  <a:pt x="973" y="2511"/>
                  <a:pt x="932" y="2481"/>
                  <a:pt x="888" y="2448"/>
                </a:cubicBezTo>
                <a:cubicBezTo>
                  <a:pt x="859" y="2360"/>
                  <a:pt x="834" y="2336"/>
                  <a:pt x="760" y="2280"/>
                </a:cubicBezTo>
                <a:cubicBezTo>
                  <a:pt x="745" y="2221"/>
                  <a:pt x="718" y="2168"/>
                  <a:pt x="696" y="2112"/>
                </a:cubicBezTo>
                <a:cubicBezTo>
                  <a:pt x="686" y="2086"/>
                  <a:pt x="683" y="2058"/>
                  <a:pt x="672" y="2032"/>
                </a:cubicBezTo>
                <a:cubicBezTo>
                  <a:pt x="659" y="2001"/>
                  <a:pt x="631" y="1975"/>
                  <a:pt x="616" y="1944"/>
                </a:cubicBezTo>
                <a:cubicBezTo>
                  <a:pt x="611" y="1918"/>
                  <a:pt x="603" y="1854"/>
                  <a:pt x="592" y="1832"/>
                </a:cubicBezTo>
                <a:cubicBezTo>
                  <a:pt x="585" y="1819"/>
                  <a:pt x="571" y="1811"/>
                  <a:pt x="560" y="1800"/>
                </a:cubicBezTo>
                <a:cubicBezTo>
                  <a:pt x="538" y="1735"/>
                  <a:pt x="503" y="1670"/>
                  <a:pt x="472" y="1608"/>
                </a:cubicBezTo>
                <a:cubicBezTo>
                  <a:pt x="454" y="1572"/>
                  <a:pt x="458" y="1555"/>
                  <a:pt x="432" y="1520"/>
                </a:cubicBezTo>
                <a:cubicBezTo>
                  <a:pt x="424" y="1486"/>
                  <a:pt x="411" y="1461"/>
                  <a:pt x="392" y="1432"/>
                </a:cubicBezTo>
                <a:cubicBezTo>
                  <a:pt x="361" y="1310"/>
                  <a:pt x="283" y="1196"/>
                  <a:pt x="208" y="1096"/>
                </a:cubicBezTo>
                <a:cubicBezTo>
                  <a:pt x="196" y="1060"/>
                  <a:pt x="173" y="1031"/>
                  <a:pt x="152" y="1000"/>
                </a:cubicBezTo>
                <a:cubicBezTo>
                  <a:pt x="143" y="986"/>
                  <a:pt x="145" y="966"/>
                  <a:pt x="136" y="952"/>
                </a:cubicBezTo>
                <a:cubicBezTo>
                  <a:pt x="131" y="944"/>
                  <a:pt x="127" y="934"/>
                  <a:pt x="120" y="928"/>
                </a:cubicBezTo>
                <a:cubicBezTo>
                  <a:pt x="106" y="915"/>
                  <a:pt x="72" y="896"/>
                  <a:pt x="72" y="896"/>
                </a:cubicBezTo>
                <a:cubicBezTo>
                  <a:pt x="67" y="888"/>
                  <a:pt x="60" y="881"/>
                  <a:pt x="56" y="872"/>
                </a:cubicBezTo>
                <a:cubicBezTo>
                  <a:pt x="52" y="864"/>
                  <a:pt x="52" y="855"/>
                  <a:pt x="48" y="848"/>
                </a:cubicBezTo>
                <a:cubicBezTo>
                  <a:pt x="39" y="831"/>
                  <a:pt x="16" y="800"/>
                  <a:pt x="16" y="800"/>
                </a:cubicBezTo>
                <a:cubicBezTo>
                  <a:pt x="8" y="724"/>
                  <a:pt x="25" y="711"/>
                  <a:pt x="0" y="736"/>
                </a:cubicBezTo>
                <a:close/>
              </a:path>
            </a:pathLst>
          </a:custGeom>
          <a:solidFill>
            <a:srgbClr val="003399">
              <a:alpha val="49411"/>
            </a:srgbClr>
          </a:solidFill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6" name="Google Shape;5936;p119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Dijkstra's Shortest Path Algorithm</a:t>
            </a:r>
            <a:endParaRPr/>
          </a:p>
        </p:txBody>
      </p:sp>
      <p:sp>
        <p:nvSpPr>
          <p:cNvPr id="5937" name="Google Shape;5937;p119"/>
          <p:cNvSpPr/>
          <p:nvPr/>
        </p:nvSpPr>
        <p:spPr>
          <a:xfrm>
            <a:off x="300037" y="3400425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8" name="Google Shape;5938;p119"/>
          <p:cNvSpPr/>
          <p:nvPr/>
        </p:nvSpPr>
        <p:spPr>
          <a:xfrm>
            <a:off x="7967662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9" name="Google Shape;5939;p119"/>
          <p:cNvSpPr/>
          <p:nvPr/>
        </p:nvSpPr>
        <p:spPr>
          <a:xfrm>
            <a:off x="8278812" y="5907087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0" name="Google Shape;5940;p119"/>
          <p:cNvSpPr/>
          <p:nvPr/>
        </p:nvSpPr>
        <p:spPr>
          <a:xfrm>
            <a:off x="2076450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1" name="Google Shape;5941;p119"/>
          <p:cNvSpPr/>
          <p:nvPr/>
        </p:nvSpPr>
        <p:spPr>
          <a:xfrm>
            <a:off x="2882900" y="40767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2" name="Google Shape;5942;p119"/>
          <p:cNvSpPr/>
          <p:nvPr/>
        </p:nvSpPr>
        <p:spPr>
          <a:xfrm>
            <a:off x="2138362" y="60198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3" name="Google Shape;5943;p119"/>
          <p:cNvSpPr/>
          <p:nvPr/>
        </p:nvSpPr>
        <p:spPr>
          <a:xfrm>
            <a:off x="7024687" y="44259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4" name="Google Shape;5944;p119"/>
          <p:cNvSpPr/>
          <p:nvPr/>
        </p:nvSpPr>
        <p:spPr>
          <a:xfrm>
            <a:off x="4289425" y="47688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45" name="Google Shape;5945;p119"/>
          <p:cNvCxnSpPr/>
          <p:nvPr/>
        </p:nvCxnSpPr>
        <p:spPr>
          <a:xfrm flipH="1" rot="10800000">
            <a:off x="557212" y="3057525"/>
            <a:ext cx="1511300" cy="379412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946" name="Google Shape;5946;p119"/>
          <p:cNvCxnSpPr/>
          <p:nvPr/>
        </p:nvCxnSpPr>
        <p:spPr>
          <a:xfrm>
            <a:off x="609600" y="3551237"/>
            <a:ext cx="2317750" cy="561975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947" name="Google Shape;5947;p119"/>
          <p:cNvCxnSpPr/>
          <p:nvPr/>
        </p:nvCxnSpPr>
        <p:spPr>
          <a:xfrm>
            <a:off x="557212" y="3665537"/>
            <a:ext cx="1731962" cy="2346325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948" name="Google Shape;5948;p119"/>
          <p:cNvCxnSpPr/>
          <p:nvPr/>
        </p:nvCxnSpPr>
        <p:spPr>
          <a:xfrm flipH="1" rot="10800000">
            <a:off x="3140075" y="3057525"/>
            <a:ext cx="4819650" cy="10556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949" name="Google Shape;5949;p119"/>
          <p:cNvCxnSpPr/>
          <p:nvPr/>
        </p:nvCxnSpPr>
        <p:spPr>
          <a:xfrm flipH="1" rot="10800000">
            <a:off x="7281862" y="3216275"/>
            <a:ext cx="836612" cy="12461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950" name="Google Shape;5950;p119"/>
          <p:cNvCxnSpPr/>
          <p:nvPr/>
        </p:nvCxnSpPr>
        <p:spPr>
          <a:xfrm>
            <a:off x="3140075" y="4341812"/>
            <a:ext cx="1193800" cy="4635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951" name="Google Shape;5951;p119"/>
          <p:cNvCxnSpPr/>
          <p:nvPr/>
        </p:nvCxnSpPr>
        <p:spPr>
          <a:xfrm>
            <a:off x="4546600" y="5033962"/>
            <a:ext cx="3724275" cy="10239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952" name="Google Shape;5952;p119"/>
          <p:cNvCxnSpPr/>
          <p:nvPr/>
        </p:nvCxnSpPr>
        <p:spPr>
          <a:xfrm flipH="1" rot="10800000">
            <a:off x="4598987" y="4576762"/>
            <a:ext cx="2417762" cy="3429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953" name="Google Shape;5953;p119"/>
          <p:cNvCxnSpPr/>
          <p:nvPr/>
        </p:nvCxnSpPr>
        <p:spPr>
          <a:xfrm>
            <a:off x="7175500" y="4735512"/>
            <a:ext cx="1147762" cy="12080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954" name="Google Shape;5954;p119"/>
          <p:cNvCxnSpPr/>
          <p:nvPr/>
        </p:nvCxnSpPr>
        <p:spPr>
          <a:xfrm flipH="1">
            <a:off x="4546600" y="3171825"/>
            <a:ext cx="3465512" cy="16335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955" name="Google Shape;5955;p119"/>
          <p:cNvCxnSpPr/>
          <p:nvPr/>
        </p:nvCxnSpPr>
        <p:spPr>
          <a:xfrm flipH="1">
            <a:off x="2395537" y="4386262"/>
            <a:ext cx="638175" cy="16700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956" name="Google Shape;5956;p119"/>
          <p:cNvCxnSpPr/>
          <p:nvPr/>
        </p:nvCxnSpPr>
        <p:spPr>
          <a:xfrm flipH="1" rot="10800000">
            <a:off x="2447925" y="4919662"/>
            <a:ext cx="1833562" cy="125095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957" name="Google Shape;5957;p119"/>
          <p:cNvCxnSpPr/>
          <p:nvPr/>
        </p:nvCxnSpPr>
        <p:spPr>
          <a:xfrm flipH="1" rot="10800000">
            <a:off x="2386012" y="2943225"/>
            <a:ext cx="5626100" cy="1143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958" name="Google Shape;5958;p119"/>
          <p:cNvCxnSpPr/>
          <p:nvPr/>
        </p:nvCxnSpPr>
        <p:spPr>
          <a:xfrm>
            <a:off x="2447925" y="6170612"/>
            <a:ext cx="5875337" cy="1587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959" name="Google Shape;5959;p119"/>
          <p:cNvCxnSpPr/>
          <p:nvPr/>
        </p:nvCxnSpPr>
        <p:spPr>
          <a:xfrm>
            <a:off x="8224837" y="3171825"/>
            <a:ext cx="204787" cy="2727325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960" name="Google Shape;5960;p119"/>
          <p:cNvSpPr txBox="1"/>
          <p:nvPr/>
        </p:nvSpPr>
        <p:spPr>
          <a:xfrm>
            <a:off x="4794250" y="36068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18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1" name="Google Shape;5961;p119"/>
          <p:cNvSpPr txBox="1"/>
          <p:nvPr/>
        </p:nvSpPr>
        <p:spPr>
          <a:xfrm>
            <a:off x="5991225" y="39528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2" name="Google Shape;5962;p119"/>
          <p:cNvSpPr txBox="1"/>
          <p:nvPr/>
        </p:nvSpPr>
        <p:spPr>
          <a:xfrm>
            <a:off x="1208087" y="3135312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3" name="Google Shape;5963;p119"/>
          <p:cNvSpPr txBox="1"/>
          <p:nvPr/>
        </p:nvSpPr>
        <p:spPr>
          <a:xfrm>
            <a:off x="1763712" y="3792537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4" name="Google Shape;5964;p119"/>
          <p:cNvSpPr txBox="1"/>
          <p:nvPr/>
        </p:nvSpPr>
        <p:spPr>
          <a:xfrm>
            <a:off x="1293812" y="4806950"/>
            <a:ext cx="520920" cy="3277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5" name="Google Shape;5965;p119"/>
          <p:cNvSpPr txBox="1"/>
          <p:nvPr/>
        </p:nvSpPr>
        <p:spPr>
          <a:xfrm>
            <a:off x="2579687" y="4984750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6" name="Google Shape;5966;p119"/>
          <p:cNvSpPr txBox="1"/>
          <p:nvPr/>
        </p:nvSpPr>
        <p:spPr>
          <a:xfrm>
            <a:off x="3517900" y="4494212"/>
            <a:ext cx="41751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7" name="Google Shape;5967;p119"/>
          <p:cNvSpPr txBox="1"/>
          <p:nvPr/>
        </p:nvSpPr>
        <p:spPr>
          <a:xfrm>
            <a:off x="3162300" y="5445125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8" name="Google Shape;5968;p119"/>
          <p:cNvSpPr txBox="1"/>
          <p:nvPr/>
        </p:nvSpPr>
        <p:spPr>
          <a:xfrm>
            <a:off x="4614862" y="6115050"/>
            <a:ext cx="39846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9" name="Google Shape;5969;p119"/>
          <p:cNvSpPr txBox="1"/>
          <p:nvPr/>
        </p:nvSpPr>
        <p:spPr>
          <a:xfrm>
            <a:off x="6038850" y="541655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0" name="Google Shape;5970;p119"/>
          <p:cNvSpPr txBox="1"/>
          <p:nvPr/>
        </p:nvSpPr>
        <p:spPr>
          <a:xfrm>
            <a:off x="5943600" y="46259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1" name="Google Shape;5971;p119"/>
          <p:cNvSpPr txBox="1"/>
          <p:nvPr/>
        </p:nvSpPr>
        <p:spPr>
          <a:xfrm>
            <a:off x="7440612" y="392112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2" name="Google Shape;5972;p119"/>
          <p:cNvSpPr txBox="1"/>
          <p:nvPr/>
        </p:nvSpPr>
        <p:spPr>
          <a:xfrm>
            <a:off x="8175625" y="4478337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3" name="Google Shape;5973;p119"/>
          <p:cNvSpPr txBox="1"/>
          <p:nvPr/>
        </p:nvSpPr>
        <p:spPr>
          <a:xfrm>
            <a:off x="7535862" y="52070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4" name="Google Shape;5974;p119"/>
          <p:cNvSpPr txBox="1"/>
          <p:nvPr/>
        </p:nvSpPr>
        <p:spPr>
          <a:xfrm>
            <a:off x="2305050" y="63357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5" name="Google Shape;5975;p119"/>
          <p:cNvSpPr txBox="1"/>
          <p:nvPr/>
        </p:nvSpPr>
        <p:spPr>
          <a:xfrm>
            <a:off x="2160587" y="25146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6" name="Google Shape;5976;p119"/>
          <p:cNvSpPr txBox="1"/>
          <p:nvPr/>
        </p:nvSpPr>
        <p:spPr>
          <a:xfrm>
            <a:off x="8129587" y="62531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7" name="Google Shape;5977;p119"/>
          <p:cNvSpPr txBox="1"/>
          <p:nvPr/>
        </p:nvSpPr>
        <p:spPr>
          <a:xfrm>
            <a:off x="4122737" y="44402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8" name="Google Shape;5978;p119"/>
          <p:cNvSpPr txBox="1"/>
          <p:nvPr/>
        </p:nvSpPr>
        <p:spPr>
          <a:xfrm>
            <a:off x="3025775" y="3741737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9" name="Google Shape;5979;p119"/>
          <p:cNvSpPr txBox="1"/>
          <p:nvPr/>
        </p:nvSpPr>
        <p:spPr>
          <a:xfrm>
            <a:off x="6731000" y="41322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0" name="Google Shape;5980;p119"/>
          <p:cNvSpPr txBox="1"/>
          <p:nvPr/>
        </p:nvSpPr>
        <p:spPr>
          <a:xfrm>
            <a:off x="169862" y="3105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1" name="Google Shape;5981;p119"/>
          <p:cNvSpPr txBox="1"/>
          <p:nvPr/>
        </p:nvSpPr>
        <p:spPr>
          <a:xfrm>
            <a:off x="2819400" y="1219200"/>
            <a:ext cx="3368675" cy="793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6025" lIns="182875" spcFirstLastPara="1" rIns="1828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= { s, 2, 6, 7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PQ = { 3, 4, 5, t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2" name="Google Shape;5982;p119"/>
          <p:cNvSpPr txBox="1"/>
          <p:nvPr/>
        </p:nvSpPr>
        <p:spPr>
          <a:xfrm>
            <a:off x="1901825" y="2501900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3" name="Google Shape;5983;p119"/>
          <p:cNvSpPr txBox="1"/>
          <p:nvPr/>
        </p:nvSpPr>
        <p:spPr>
          <a:xfrm>
            <a:off x="2132012" y="2555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4" name="Google Shape;5984;p119"/>
          <p:cNvSpPr txBox="1"/>
          <p:nvPr/>
        </p:nvSpPr>
        <p:spPr>
          <a:xfrm>
            <a:off x="2000250" y="633571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5" name="Google Shape;5985;p119"/>
          <p:cNvSpPr txBox="1"/>
          <p:nvPr/>
        </p:nvSpPr>
        <p:spPr>
          <a:xfrm>
            <a:off x="2720975" y="37417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6" name="Google Shape;5986;p119"/>
          <p:cNvSpPr txBox="1"/>
          <p:nvPr/>
        </p:nvSpPr>
        <p:spPr>
          <a:xfrm>
            <a:off x="2949575" y="3786187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7" name="Google Shape;5987;p119"/>
          <p:cNvSpPr txBox="1"/>
          <p:nvPr/>
        </p:nvSpPr>
        <p:spPr>
          <a:xfrm>
            <a:off x="2212975" y="64055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8" name="Google Shape;5988;p119"/>
          <p:cNvSpPr txBox="1"/>
          <p:nvPr/>
        </p:nvSpPr>
        <p:spPr>
          <a:xfrm>
            <a:off x="4121150" y="42021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9" name="Google Shape;5989;p119"/>
          <p:cNvSpPr txBox="1"/>
          <p:nvPr/>
        </p:nvSpPr>
        <p:spPr>
          <a:xfrm>
            <a:off x="4346575" y="44751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0" name="Google Shape;5990;p119"/>
          <p:cNvSpPr txBox="1"/>
          <p:nvPr/>
        </p:nvSpPr>
        <p:spPr>
          <a:xfrm>
            <a:off x="4438650" y="41894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1" name="Google Shape;5991;p119"/>
          <p:cNvSpPr txBox="1"/>
          <p:nvPr/>
        </p:nvSpPr>
        <p:spPr>
          <a:xfrm>
            <a:off x="4359275" y="4246562"/>
            <a:ext cx="276225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2" name="Google Shape;5992;p119"/>
          <p:cNvSpPr txBox="1"/>
          <p:nvPr/>
        </p:nvSpPr>
        <p:spPr>
          <a:xfrm>
            <a:off x="7829550" y="6280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59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3" name="Google Shape;5993;p119"/>
          <p:cNvSpPr txBox="1"/>
          <p:nvPr/>
        </p:nvSpPr>
        <p:spPr>
          <a:xfrm>
            <a:off x="8347075" y="63246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4" name="Google Shape;5994;p119"/>
          <p:cNvSpPr txBox="1"/>
          <p:nvPr/>
        </p:nvSpPr>
        <p:spPr>
          <a:xfrm>
            <a:off x="4859337" y="2906712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5" name="Google Shape;5995;p119"/>
          <p:cNvSpPr txBox="1"/>
          <p:nvPr/>
        </p:nvSpPr>
        <p:spPr>
          <a:xfrm>
            <a:off x="7815262" y="23669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6" name="Google Shape;5996;p119"/>
          <p:cNvSpPr txBox="1"/>
          <p:nvPr/>
        </p:nvSpPr>
        <p:spPr>
          <a:xfrm>
            <a:off x="8012112" y="2428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7" name="Google Shape;5997;p119"/>
          <p:cNvSpPr txBox="1"/>
          <p:nvPr/>
        </p:nvSpPr>
        <p:spPr>
          <a:xfrm>
            <a:off x="8108950" y="23860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8" name="Google Shape;5998;p119"/>
          <p:cNvSpPr txBox="1"/>
          <p:nvPr/>
        </p:nvSpPr>
        <p:spPr>
          <a:xfrm>
            <a:off x="8382000" y="24384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9" name="Google Shape;5999;p119"/>
          <p:cNvSpPr txBox="1"/>
          <p:nvPr/>
        </p:nvSpPr>
        <p:spPr>
          <a:xfrm>
            <a:off x="8001000" y="20574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3" name="Shape 6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4" name="Google Shape;6004;p12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Dijkstra's Shortest Path Algorithm</a:t>
            </a:r>
            <a:endParaRPr/>
          </a:p>
        </p:txBody>
      </p:sp>
      <p:sp>
        <p:nvSpPr>
          <p:cNvPr id="6005" name="Google Shape;6005;p120"/>
          <p:cNvSpPr/>
          <p:nvPr/>
        </p:nvSpPr>
        <p:spPr>
          <a:xfrm>
            <a:off x="300037" y="3400425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6" name="Google Shape;6006;p120"/>
          <p:cNvSpPr/>
          <p:nvPr/>
        </p:nvSpPr>
        <p:spPr>
          <a:xfrm>
            <a:off x="7967662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7" name="Google Shape;6007;p120"/>
          <p:cNvSpPr/>
          <p:nvPr/>
        </p:nvSpPr>
        <p:spPr>
          <a:xfrm>
            <a:off x="8278812" y="5907087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8" name="Google Shape;6008;p120"/>
          <p:cNvSpPr/>
          <p:nvPr/>
        </p:nvSpPr>
        <p:spPr>
          <a:xfrm>
            <a:off x="2076450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9" name="Google Shape;6009;p120"/>
          <p:cNvSpPr/>
          <p:nvPr/>
        </p:nvSpPr>
        <p:spPr>
          <a:xfrm>
            <a:off x="2882900" y="40767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0" name="Google Shape;6010;p120"/>
          <p:cNvSpPr/>
          <p:nvPr/>
        </p:nvSpPr>
        <p:spPr>
          <a:xfrm>
            <a:off x="2138362" y="60198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1" name="Google Shape;6011;p120"/>
          <p:cNvSpPr/>
          <p:nvPr/>
        </p:nvSpPr>
        <p:spPr>
          <a:xfrm>
            <a:off x="7024687" y="44259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2" name="Google Shape;6012;p120"/>
          <p:cNvSpPr/>
          <p:nvPr/>
        </p:nvSpPr>
        <p:spPr>
          <a:xfrm>
            <a:off x="4289425" y="47688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13" name="Google Shape;6013;p120"/>
          <p:cNvCxnSpPr/>
          <p:nvPr/>
        </p:nvCxnSpPr>
        <p:spPr>
          <a:xfrm flipH="1" rot="10800000">
            <a:off x="557212" y="3057525"/>
            <a:ext cx="1511300" cy="379412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14" name="Google Shape;6014;p120"/>
          <p:cNvCxnSpPr/>
          <p:nvPr/>
        </p:nvCxnSpPr>
        <p:spPr>
          <a:xfrm>
            <a:off x="609600" y="3551237"/>
            <a:ext cx="2317750" cy="561975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15" name="Google Shape;6015;p120"/>
          <p:cNvCxnSpPr/>
          <p:nvPr/>
        </p:nvCxnSpPr>
        <p:spPr>
          <a:xfrm>
            <a:off x="557212" y="3665537"/>
            <a:ext cx="1731962" cy="2346325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16" name="Google Shape;6016;p120"/>
          <p:cNvCxnSpPr/>
          <p:nvPr/>
        </p:nvCxnSpPr>
        <p:spPr>
          <a:xfrm flipH="1" rot="10800000">
            <a:off x="3140075" y="3057525"/>
            <a:ext cx="4819650" cy="10556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17" name="Google Shape;6017;p120"/>
          <p:cNvCxnSpPr/>
          <p:nvPr/>
        </p:nvCxnSpPr>
        <p:spPr>
          <a:xfrm flipH="1" rot="10800000">
            <a:off x="7281862" y="3216275"/>
            <a:ext cx="836612" cy="12461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18" name="Google Shape;6018;p120"/>
          <p:cNvCxnSpPr/>
          <p:nvPr/>
        </p:nvCxnSpPr>
        <p:spPr>
          <a:xfrm>
            <a:off x="3140075" y="4341812"/>
            <a:ext cx="1193800" cy="4635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19" name="Google Shape;6019;p120"/>
          <p:cNvCxnSpPr/>
          <p:nvPr/>
        </p:nvCxnSpPr>
        <p:spPr>
          <a:xfrm>
            <a:off x="4546600" y="5033962"/>
            <a:ext cx="3724275" cy="10239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20" name="Google Shape;6020;p120"/>
          <p:cNvCxnSpPr/>
          <p:nvPr/>
        </p:nvCxnSpPr>
        <p:spPr>
          <a:xfrm flipH="1" rot="10800000">
            <a:off x="4598987" y="4576762"/>
            <a:ext cx="2417762" cy="3429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21" name="Google Shape;6021;p120"/>
          <p:cNvCxnSpPr/>
          <p:nvPr/>
        </p:nvCxnSpPr>
        <p:spPr>
          <a:xfrm>
            <a:off x="7175500" y="4735512"/>
            <a:ext cx="1147762" cy="12080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22" name="Google Shape;6022;p120"/>
          <p:cNvCxnSpPr/>
          <p:nvPr/>
        </p:nvCxnSpPr>
        <p:spPr>
          <a:xfrm flipH="1">
            <a:off x="4546600" y="3171825"/>
            <a:ext cx="3465512" cy="16335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23" name="Google Shape;6023;p120"/>
          <p:cNvCxnSpPr/>
          <p:nvPr/>
        </p:nvCxnSpPr>
        <p:spPr>
          <a:xfrm flipH="1">
            <a:off x="2395537" y="4386262"/>
            <a:ext cx="638175" cy="16700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24" name="Google Shape;6024;p120"/>
          <p:cNvCxnSpPr/>
          <p:nvPr/>
        </p:nvCxnSpPr>
        <p:spPr>
          <a:xfrm flipH="1" rot="10800000">
            <a:off x="2447925" y="4919662"/>
            <a:ext cx="1833562" cy="125095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25" name="Google Shape;6025;p120"/>
          <p:cNvCxnSpPr/>
          <p:nvPr/>
        </p:nvCxnSpPr>
        <p:spPr>
          <a:xfrm flipH="1" rot="10800000">
            <a:off x="2386012" y="2943225"/>
            <a:ext cx="5626100" cy="1143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26" name="Google Shape;6026;p120"/>
          <p:cNvCxnSpPr/>
          <p:nvPr/>
        </p:nvCxnSpPr>
        <p:spPr>
          <a:xfrm>
            <a:off x="2447925" y="6170612"/>
            <a:ext cx="5875337" cy="1587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27" name="Google Shape;6027;p120"/>
          <p:cNvCxnSpPr/>
          <p:nvPr/>
        </p:nvCxnSpPr>
        <p:spPr>
          <a:xfrm>
            <a:off x="8224837" y="3171825"/>
            <a:ext cx="204787" cy="2727325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028" name="Google Shape;6028;p120"/>
          <p:cNvSpPr txBox="1"/>
          <p:nvPr/>
        </p:nvSpPr>
        <p:spPr>
          <a:xfrm>
            <a:off x="4859337" y="2906712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9" name="Google Shape;6029;p120"/>
          <p:cNvSpPr txBox="1"/>
          <p:nvPr/>
        </p:nvSpPr>
        <p:spPr>
          <a:xfrm>
            <a:off x="4794250" y="36068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18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0" name="Google Shape;6030;p120"/>
          <p:cNvSpPr txBox="1"/>
          <p:nvPr/>
        </p:nvSpPr>
        <p:spPr>
          <a:xfrm>
            <a:off x="5991225" y="39528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1" name="Google Shape;6031;p120"/>
          <p:cNvSpPr txBox="1"/>
          <p:nvPr/>
        </p:nvSpPr>
        <p:spPr>
          <a:xfrm>
            <a:off x="1208087" y="3135312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2" name="Google Shape;6032;p120"/>
          <p:cNvSpPr txBox="1"/>
          <p:nvPr/>
        </p:nvSpPr>
        <p:spPr>
          <a:xfrm>
            <a:off x="1763712" y="3792537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3" name="Google Shape;6033;p120"/>
          <p:cNvSpPr txBox="1"/>
          <p:nvPr/>
        </p:nvSpPr>
        <p:spPr>
          <a:xfrm>
            <a:off x="1293812" y="4806950"/>
            <a:ext cx="717868" cy="3136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4" name="Google Shape;6034;p120"/>
          <p:cNvSpPr txBox="1"/>
          <p:nvPr/>
        </p:nvSpPr>
        <p:spPr>
          <a:xfrm>
            <a:off x="2579687" y="4984750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5" name="Google Shape;6035;p120"/>
          <p:cNvSpPr txBox="1"/>
          <p:nvPr/>
        </p:nvSpPr>
        <p:spPr>
          <a:xfrm>
            <a:off x="3517900" y="4494212"/>
            <a:ext cx="41751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6" name="Google Shape;6036;p120"/>
          <p:cNvSpPr txBox="1"/>
          <p:nvPr/>
        </p:nvSpPr>
        <p:spPr>
          <a:xfrm>
            <a:off x="3162300" y="5445125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7" name="Google Shape;6037;p120"/>
          <p:cNvSpPr txBox="1"/>
          <p:nvPr/>
        </p:nvSpPr>
        <p:spPr>
          <a:xfrm>
            <a:off x="4614862" y="6115050"/>
            <a:ext cx="39846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8" name="Google Shape;6038;p120"/>
          <p:cNvSpPr txBox="1"/>
          <p:nvPr/>
        </p:nvSpPr>
        <p:spPr>
          <a:xfrm>
            <a:off x="6038850" y="541655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9" name="Google Shape;6039;p120"/>
          <p:cNvSpPr txBox="1"/>
          <p:nvPr/>
        </p:nvSpPr>
        <p:spPr>
          <a:xfrm>
            <a:off x="5943600" y="46259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0" name="Google Shape;6040;p120"/>
          <p:cNvSpPr txBox="1"/>
          <p:nvPr/>
        </p:nvSpPr>
        <p:spPr>
          <a:xfrm>
            <a:off x="7440612" y="392112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1" name="Google Shape;6041;p120"/>
          <p:cNvSpPr txBox="1"/>
          <p:nvPr/>
        </p:nvSpPr>
        <p:spPr>
          <a:xfrm>
            <a:off x="8175625" y="4478337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2" name="Google Shape;6042;p120"/>
          <p:cNvSpPr txBox="1"/>
          <p:nvPr/>
        </p:nvSpPr>
        <p:spPr>
          <a:xfrm>
            <a:off x="7535862" y="52070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3" name="Google Shape;6043;p120"/>
          <p:cNvSpPr txBox="1"/>
          <p:nvPr/>
        </p:nvSpPr>
        <p:spPr>
          <a:xfrm>
            <a:off x="2305050" y="63357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4" name="Google Shape;6044;p120"/>
          <p:cNvSpPr txBox="1"/>
          <p:nvPr/>
        </p:nvSpPr>
        <p:spPr>
          <a:xfrm>
            <a:off x="2160587" y="25146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5" name="Google Shape;6045;p120"/>
          <p:cNvSpPr txBox="1"/>
          <p:nvPr/>
        </p:nvSpPr>
        <p:spPr>
          <a:xfrm>
            <a:off x="8129587" y="62531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6" name="Google Shape;6046;p120"/>
          <p:cNvSpPr txBox="1"/>
          <p:nvPr/>
        </p:nvSpPr>
        <p:spPr>
          <a:xfrm>
            <a:off x="4122737" y="44402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7" name="Google Shape;6047;p120"/>
          <p:cNvSpPr txBox="1"/>
          <p:nvPr/>
        </p:nvSpPr>
        <p:spPr>
          <a:xfrm>
            <a:off x="3025775" y="3741737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8" name="Google Shape;6048;p120"/>
          <p:cNvSpPr txBox="1"/>
          <p:nvPr/>
        </p:nvSpPr>
        <p:spPr>
          <a:xfrm>
            <a:off x="6731000" y="41322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9" name="Google Shape;6049;p120"/>
          <p:cNvSpPr txBox="1"/>
          <p:nvPr/>
        </p:nvSpPr>
        <p:spPr>
          <a:xfrm>
            <a:off x="169862" y="3105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0" name="Google Shape;6050;p120"/>
          <p:cNvSpPr txBox="1"/>
          <p:nvPr/>
        </p:nvSpPr>
        <p:spPr>
          <a:xfrm>
            <a:off x="2895600" y="1295400"/>
            <a:ext cx="3368675" cy="793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6025" lIns="182875" spcFirstLastPara="1" rIns="1828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= { s, 2, 6, 7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PQ = { 3, 4, 5, t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1" name="Google Shape;6051;p120"/>
          <p:cNvSpPr txBox="1"/>
          <p:nvPr/>
        </p:nvSpPr>
        <p:spPr>
          <a:xfrm>
            <a:off x="1901825" y="2501900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2" name="Google Shape;6052;p120"/>
          <p:cNvSpPr txBox="1"/>
          <p:nvPr/>
        </p:nvSpPr>
        <p:spPr>
          <a:xfrm>
            <a:off x="2132012" y="2555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3" name="Google Shape;6053;p120"/>
          <p:cNvSpPr txBox="1"/>
          <p:nvPr/>
        </p:nvSpPr>
        <p:spPr>
          <a:xfrm>
            <a:off x="2000250" y="633571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4" name="Google Shape;6054;p120"/>
          <p:cNvSpPr txBox="1"/>
          <p:nvPr/>
        </p:nvSpPr>
        <p:spPr>
          <a:xfrm>
            <a:off x="2720975" y="37417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5" name="Google Shape;6055;p120"/>
          <p:cNvSpPr txBox="1"/>
          <p:nvPr/>
        </p:nvSpPr>
        <p:spPr>
          <a:xfrm>
            <a:off x="2949575" y="3786187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6" name="Google Shape;6056;p120"/>
          <p:cNvSpPr txBox="1"/>
          <p:nvPr/>
        </p:nvSpPr>
        <p:spPr>
          <a:xfrm>
            <a:off x="2212975" y="64055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7" name="Google Shape;6057;p120"/>
          <p:cNvSpPr txBox="1"/>
          <p:nvPr/>
        </p:nvSpPr>
        <p:spPr>
          <a:xfrm>
            <a:off x="4121150" y="42021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8" name="Google Shape;6058;p120"/>
          <p:cNvSpPr txBox="1"/>
          <p:nvPr/>
        </p:nvSpPr>
        <p:spPr>
          <a:xfrm>
            <a:off x="4346575" y="44751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9" name="Google Shape;6059;p120"/>
          <p:cNvSpPr txBox="1"/>
          <p:nvPr/>
        </p:nvSpPr>
        <p:spPr>
          <a:xfrm>
            <a:off x="4438650" y="41894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0" name="Google Shape;6060;p120"/>
          <p:cNvSpPr txBox="1"/>
          <p:nvPr/>
        </p:nvSpPr>
        <p:spPr>
          <a:xfrm>
            <a:off x="4359275" y="4246562"/>
            <a:ext cx="276225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1" name="Google Shape;6061;p120"/>
          <p:cNvSpPr txBox="1"/>
          <p:nvPr/>
        </p:nvSpPr>
        <p:spPr>
          <a:xfrm>
            <a:off x="7829550" y="6280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59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2" name="Google Shape;6062;p120"/>
          <p:cNvSpPr txBox="1"/>
          <p:nvPr/>
        </p:nvSpPr>
        <p:spPr>
          <a:xfrm>
            <a:off x="8347075" y="63246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3" name="Google Shape;6063;p120"/>
          <p:cNvSpPr/>
          <p:nvPr/>
        </p:nvSpPr>
        <p:spPr>
          <a:xfrm rot="-2100000">
            <a:off x="8070850" y="1784350"/>
            <a:ext cx="174625" cy="31432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4" name="Google Shape;6064;p120"/>
          <p:cNvSpPr txBox="1"/>
          <p:nvPr/>
        </p:nvSpPr>
        <p:spPr>
          <a:xfrm>
            <a:off x="7391400" y="1371600"/>
            <a:ext cx="1277937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delmin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5" name="Google Shape;6065;p120"/>
          <p:cNvSpPr txBox="1"/>
          <p:nvPr/>
        </p:nvSpPr>
        <p:spPr>
          <a:xfrm>
            <a:off x="7815262" y="23669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6" name="Google Shape;6066;p120"/>
          <p:cNvSpPr txBox="1"/>
          <p:nvPr/>
        </p:nvSpPr>
        <p:spPr>
          <a:xfrm>
            <a:off x="8012112" y="2428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7" name="Google Shape;6067;p120"/>
          <p:cNvSpPr txBox="1"/>
          <p:nvPr/>
        </p:nvSpPr>
        <p:spPr>
          <a:xfrm>
            <a:off x="8108950" y="23860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8" name="Google Shape;6068;p120"/>
          <p:cNvSpPr txBox="1"/>
          <p:nvPr/>
        </p:nvSpPr>
        <p:spPr>
          <a:xfrm>
            <a:off x="8382000" y="24384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9" name="Google Shape;6069;p120"/>
          <p:cNvSpPr txBox="1"/>
          <p:nvPr/>
        </p:nvSpPr>
        <p:spPr>
          <a:xfrm>
            <a:off x="8001000" y="20574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32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0" name="Google Shape;6070;p120"/>
          <p:cNvSpPr/>
          <p:nvPr/>
        </p:nvSpPr>
        <p:spPr>
          <a:xfrm>
            <a:off x="190500" y="2298700"/>
            <a:ext cx="3632200" cy="4454525"/>
          </a:xfrm>
          <a:custGeom>
            <a:rect b="b" l="l" r="r" t="t"/>
            <a:pathLst>
              <a:path extrusionOk="0" h="2806" w="2288">
                <a:moveTo>
                  <a:pt x="0" y="736"/>
                </a:moveTo>
                <a:cubicBezTo>
                  <a:pt x="7" y="699"/>
                  <a:pt x="11" y="671"/>
                  <a:pt x="32" y="640"/>
                </a:cubicBezTo>
                <a:cubicBezTo>
                  <a:pt x="57" y="542"/>
                  <a:pt x="149" y="409"/>
                  <a:pt x="248" y="376"/>
                </a:cubicBezTo>
                <a:cubicBezTo>
                  <a:pt x="302" y="322"/>
                  <a:pt x="240" y="376"/>
                  <a:pt x="304" y="344"/>
                </a:cubicBezTo>
                <a:cubicBezTo>
                  <a:pt x="316" y="338"/>
                  <a:pt x="324" y="327"/>
                  <a:pt x="336" y="320"/>
                </a:cubicBezTo>
                <a:cubicBezTo>
                  <a:pt x="400" y="283"/>
                  <a:pt x="471" y="255"/>
                  <a:pt x="544" y="240"/>
                </a:cubicBezTo>
                <a:cubicBezTo>
                  <a:pt x="602" y="211"/>
                  <a:pt x="667" y="172"/>
                  <a:pt x="728" y="152"/>
                </a:cubicBezTo>
                <a:cubicBezTo>
                  <a:pt x="762" y="118"/>
                  <a:pt x="833" y="89"/>
                  <a:pt x="880" y="80"/>
                </a:cubicBezTo>
                <a:cubicBezTo>
                  <a:pt x="972" y="34"/>
                  <a:pt x="1058" y="15"/>
                  <a:pt x="1160" y="0"/>
                </a:cubicBezTo>
                <a:cubicBezTo>
                  <a:pt x="1309" y="4"/>
                  <a:pt x="1460" y="3"/>
                  <a:pt x="1608" y="24"/>
                </a:cubicBezTo>
                <a:cubicBezTo>
                  <a:pt x="1662" y="42"/>
                  <a:pt x="1715" y="65"/>
                  <a:pt x="1768" y="88"/>
                </a:cubicBezTo>
                <a:cubicBezTo>
                  <a:pt x="1801" y="102"/>
                  <a:pt x="1844" y="111"/>
                  <a:pt x="1872" y="136"/>
                </a:cubicBezTo>
                <a:cubicBezTo>
                  <a:pt x="1926" y="184"/>
                  <a:pt x="1904" y="176"/>
                  <a:pt x="1952" y="208"/>
                </a:cubicBezTo>
                <a:cubicBezTo>
                  <a:pt x="1985" y="230"/>
                  <a:pt x="1993" y="227"/>
                  <a:pt x="2016" y="256"/>
                </a:cubicBezTo>
                <a:cubicBezTo>
                  <a:pt x="2027" y="270"/>
                  <a:pt x="2051" y="316"/>
                  <a:pt x="2072" y="328"/>
                </a:cubicBezTo>
                <a:cubicBezTo>
                  <a:pt x="2097" y="342"/>
                  <a:pt x="2126" y="347"/>
                  <a:pt x="2152" y="360"/>
                </a:cubicBezTo>
                <a:cubicBezTo>
                  <a:pt x="2175" y="391"/>
                  <a:pt x="2196" y="427"/>
                  <a:pt x="2208" y="464"/>
                </a:cubicBezTo>
                <a:cubicBezTo>
                  <a:pt x="2214" y="520"/>
                  <a:pt x="2215" y="593"/>
                  <a:pt x="2232" y="648"/>
                </a:cubicBezTo>
                <a:cubicBezTo>
                  <a:pt x="2240" y="675"/>
                  <a:pt x="2257" y="698"/>
                  <a:pt x="2264" y="728"/>
                </a:cubicBezTo>
                <a:cubicBezTo>
                  <a:pt x="2269" y="779"/>
                  <a:pt x="2272" y="824"/>
                  <a:pt x="2288" y="872"/>
                </a:cubicBezTo>
                <a:cubicBezTo>
                  <a:pt x="2285" y="909"/>
                  <a:pt x="2286" y="947"/>
                  <a:pt x="2280" y="984"/>
                </a:cubicBezTo>
                <a:cubicBezTo>
                  <a:pt x="2277" y="1000"/>
                  <a:pt x="2235" y="1059"/>
                  <a:pt x="2232" y="1064"/>
                </a:cubicBezTo>
                <a:cubicBezTo>
                  <a:pt x="2206" y="1103"/>
                  <a:pt x="2194" y="1145"/>
                  <a:pt x="2168" y="1184"/>
                </a:cubicBezTo>
                <a:cubicBezTo>
                  <a:pt x="2161" y="1224"/>
                  <a:pt x="2162" y="1265"/>
                  <a:pt x="2152" y="1304"/>
                </a:cubicBezTo>
                <a:cubicBezTo>
                  <a:pt x="2144" y="1336"/>
                  <a:pt x="2134" y="1324"/>
                  <a:pt x="2112" y="1336"/>
                </a:cubicBezTo>
                <a:cubicBezTo>
                  <a:pt x="2076" y="1356"/>
                  <a:pt x="2054" y="1379"/>
                  <a:pt x="2016" y="1392"/>
                </a:cubicBezTo>
                <a:cubicBezTo>
                  <a:pt x="2000" y="1439"/>
                  <a:pt x="2021" y="1396"/>
                  <a:pt x="1976" y="1432"/>
                </a:cubicBezTo>
                <a:cubicBezTo>
                  <a:pt x="1958" y="1446"/>
                  <a:pt x="1948" y="1470"/>
                  <a:pt x="1928" y="1480"/>
                </a:cubicBezTo>
                <a:cubicBezTo>
                  <a:pt x="1906" y="1491"/>
                  <a:pt x="1881" y="1501"/>
                  <a:pt x="1864" y="1520"/>
                </a:cubicBezTo>
                <a:cubicBezTo>
                  <a:pt x="1844" y="1543"/>
                  <a:pt x="1827" y="1569"/>
                  <a:pt x="1808" y="1592"/>
                </a:cubicBezTo>
                <a:cubicBezTo>
                  <a:pt x="1740" y="1674"/>
                  <a:pt x="1737" y="1836"/>
                  <a:pt x="1704" y="1936"/>
                </a:cubicBezTo>
                <a:cubicBezTo>
                  <a:pt x="1701" y="2149"/>
                  <a:pt x="1701" y="2363"/>
                  <a:pt x="1696" y="2576"/>
                </a:cubicBezTo>
                <a:cubicBezTo>
                  <a:pt x="1695" y="2616"/>
                  <a:pt x="1649" y="2722"/>
                  <a:pt x="1624" y="2752"/>
                </a:cubicBezTo>
                <a:cubicBezTo>
                  <a:pt x="1596" y="2785"/>
                  <a:pt x="1598" y="2777"/>
                  <a:pt x="1552" y="2792"/>
                </a:cubicBezTo>
                <a:cubicBezTo>
                  <a:pt x="1544" y="2795"/>
                  <a:pt x="1528" y="2800"/>
                  <a:pt x="1528" y="2800"/>
                </a:cubicBezTo>
                <a:cubicBezTo>
                  <a:pt x="1292" y="2792"/>
                  <a:pt x="1345" y="2806"/>
                  <a:pt x="1208" y="2760"/>
                </a:cubicBezTo>
                <a:cubicBezTo>
                  <a:pt x="1174" y="2709"/>
                  <a:pt x="1111" y="2694"/>
                  <a:pt x="1056" y="2672"/>
                </a:cubicBezTo>
                <a:cubicBezTo>
                  <a:pt x="1022" y="2638"/>
                  <a:pt x="1022" y="2600"/>
                  <a:pt x="1000" y="2560"/>
                </a:cubicBezTo>
                <a:cubicBezTo>
                  <a:pt x="973" y="2511"/>
                  <a:pt x="932" y="2481"/>
                  <a:pt x="888" y="2448"/>
                </a:cubicBezTo>
                <a:cubicBezTo>
                  <a:pt x="859" y="2360"/>
                  <a:pt x="834" y="2336"/>
                  <a:pt x="760" y="2280"/>
                </a:cubicBezTo>
                <a:cubicBezTo>
                  <a:pt x="745" y="2221"/>
                  <a:pt x="718" y="2168"/>
                  <a:pt x="696" y="2112"/>
                </a:cubicBezTo>
                <a:cubicBezTo>
                  <a:pt x="686" y="2086"/>
                  <a:pt x="683" y="2058"/>
                  <a:pt x="672" y="2032"/>
                </a:cubicBezTo>
                <a:cubicBezTo>
                  <a:pt x="659" y="2001"/>
                  <a:pt x="631" y="1975"/>
                  <a:pt x="616" y="1944"/>
                </a:cubicBezTo>
                <a:cubicBezTo>
                  <a:pt x="611" y="1918"/>
                  <a:pt x="603" y="1854"/>
                  <a:pt x="592" y="1832"/>
                </a:cubicBezTo>
                <a:cubicBezTo>
                  <a:pt x="585" y="1819"/>
                  <a:pt x="571" y="1811"/>
                  <a:pt x="560" y="1800"/>
                </a:cubicBezTo>
                <a:cubicBezTo>
                  <a:pt x="538" y="1735"/>
                  <a:pt x="503" y="1670"/>
                  <a:pt x="472" y="1608"/>
                </a:cubicBezTo>
                <a:cubicBezTo>
                  <a:pt x="454" y="1572"/>
                  <a:pt x="458" y="1555"/>
                  <a:pt x="432" y="1520"/>
                </a:cubicBezTo>
                <a:cubicBezTo>
                  <a:pt x="424" y="1486"/>
                  <a:pt x="411" y="1461"/>
                  <a:pt x="392" y="1432"/>
                </a:cubicBezTo>
                <a:cubicBezTo>
                  <a:pt x="361" y="1310"/>
                  <a:pt x="283" y="1196"/>
                  <a:pt x="208" y="1096"/>
                </a:cubicBezTo>
                <a:cubicBezTo>
                  <a:pt x="196" y="1060"/>
                  <a:pt x="173" y="1031"/>
                  <a:pt x="152" y="1000"/>
                </a:cubicBezTo>
                <a:cubicBezTo>
                  <a:pt x="143" y="986"/>
                  <a:pt x="145" y="966"/>
                  <a:pt x="136" y="952"/>
                </a:cubicBezTo>
                <a:cubicBezTo>
                  <a:pt x="131" y="944"/>
                  <a:pt x="127" y="934"/>
                  <a:pt x="120" y="928"/>
                </a:cubicBezTo>
                <a:cubicBezTo>
                  <a:pt x="106" y="915"/>
                  <a:pt x="72" y="896"/>
                  <a:pt x="72" y="896"/>
                </a:cubicBezTo>
                <a:cubicBezTo>
                  <a:pt x="67" y="888"/>
                  <a:pt x="60" y="881"/>
                  <a:pt x="56" y="872"/>
                </a:cubicBezTo>
                <a:cubicBezTo>
                  <a:pt x="52" y="864"/>
                  <a:pt x="52" y="855"/>
                  <a:pt x="48" y="848"/>
                </a:cubicBezTo>
                <a:cubicBezTo>
                  <a:pt x="39" y="831"/>
                  <a:pt x="16" y="800"/>
                  <a:pt x="16" y="800"/>
                </a:cubicBezTo>
                <a:cubicBezTo>
                  <a:pt x="8" y="724"/>
                  <a:pt x="25" y="711"/>
                  <a:pt x="0" y="736"/>
                </a:cubicBezTo>
                <a:close/>
              </a:path>
            </a:pathLst>
          </a:custGeom>
          <a:solidFill>
            <a:srgbClr val="003399">
              <a:alpha val="49411"/>
            </a:srgbClr>
          </a:solidFill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4" name="Shape 6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5" name="Google Shape;6075;p12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Dijkstra's Shortest Path Algorithm</a:t>
            </a:r>
            <a:endParaRPr/>
          </a:p>
        </p:txBody>
      </p:sp>
      <p:sp>
        <p:nvSpPr>
          <p:cNvPr id="6076" name="Google Shape;6076;p121"/>
          <p:cNvSpPr/>
          <p:nvPr/>
        </p:nvSpPr>
        <p:spPr>
          <a:xfrm>
            <a:off x="300037" y="3400425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7" name="Google Shape;6077;p121"/>
          <p:cNvSpPr/>
          <p:nvPr/>
        </p:nvSpPr>
        <p:spPr>
          <a:xfrm>
            <a:off x="7967662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8" name="Google Shape;6078;p121"/>
          <p:cNvSpPr/>
          <p:nvPr/>
        </p:nvSpPr>
        <p:spPr>
          <a:xfrm>
            <a:off x="8278812" y="5907087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9" name="Google Shape;6079;p121"/>
          <p:cNvSpPr/>
          <p:nvPr/>
        </p:nvSpPr>
        <p:spPr>
          <a:xfrm>
            <a:off x="2076450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0" name="Google Shape;6080;p121"/>
          <p:cNvSpPr/>
          <p:nvPr/>
        </p:nvSpPr>
        <p:spPr>
          <a:xfrm>
            <a:off x="2882900" y="40767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1" name="Google Shape;6081;p121"/>
          <p:cNvSpPr/>
          <p:nvPr/>
        </p:nvSpPr>
        <p:spPr>
          <a:xfrm>
            <a:off x="2138362" y="60198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2" name="Google Shape;6082;p121"/>
          <p:cNvSpPr/>
          <p:nvPr/>
        </p:nvSpPr>
        <p:spPr>
          <a:xfrm>
            <a:off x="7024687" y="44259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3" name="Google Shape;6083;p121"/>
          <p:cNvSpPr/>
          <p:nvPr/>
        </p:nvSpPr>
        <p:spPr>
          <a:xfrm>
            <a:off x="4289425" y="47688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84" name="Google Shape;6084;p121"/>
          <p:cNvCxnSpPr/>
          <p:nvPr/>
        </p:nvCxnSpPr>
        <p:spPr>
          <a:xfrm flipH="1" rot="10800000">
            <a:off x="557212" y="3057525"/>
            <a:ext cx="1511300" cy="379412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85" name="Google Shape;6085;p121"/>
          <p:cNvCxnSpPr/>
          <p:nvPr/>
        </p:nvCxnSpPr>
        <p:spPr>
          <a:xfrm>
            <a:off x="609600" y="3551237"/>
            <a:ext cx="2317750" cy="561975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86" name="Google Shape;6086;p121"/>
          <p:cNvCxnSpPr/>
          <p:nvPr/>
        </p:nvCxnSpPr>
        <p:spPr>
          <a:xfrm>
            <a:off x="557212" y="3665537"/>
            <a:ext cx="1731962" cy="2346325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87" name="Google Shape;6087;p121"/>
          <p:cNvCxnSpPr/>
          <p:nvPr/>
        </p:nvCxnSpPr>
        <p:spPr>
          <a:xfrm flipH="1" rot="10800000">
            <a:off x="3140075" y="3057525"/>
            <a:ext cx="4819650" cy="1055687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88" name="Google Shape;6088;p121"/>
          <p:cNvCxnSpPr/>
          <p:nvPr/>
        </p:nvCxnSpPr>
        <p:spPr>
          <a:xfrm flipH="1" rot="10800000">
            <a:off x="7281862" y="3216275"/>
            <a:ext cx="836612" cy="12461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89" name="Google Shape;6089;p121"/>
          <p:cNvCxnSpPr/>
          <p:nvPr/>
        </p:nvCxnSpPr>
        <p:spPr>
          <a:xfrm>
            <a:off x="3140075" y="4341812"/>
            <a:ext cx="1193800" cy="4635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90" name="Google Shape;6090;p121"/>
          <p:cNvCxnSpPr/>
          <p:nvPr/>
        </p:nvCxnSpPr>
        <p:spPr>
          <a:xfrm>
            <a:off x="4546600" y="5033962"/>
            <a:ext cx="3724275" cy="10239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91" name="Google Shape;6091;p121"/>
          <p:cNvCxnSpPr/>
          <p:nvPr/>
        </p:nvCxnSpPr>
        <p:spPr>
          <a:xfrm flipH="1" rot="10800000">
            <a:off x="4598987" y="4576762"/>
            <a:ext cx="2417762" cy="3429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92" name="Google Shape;6092;p121"/>
          <p:cNvCxnSpPr/>
          <p:nvPr/>
        </p:nvCxnSpPr>
        <p:spPr>
          <a:xfrm>
            <a:off x="7175500" y="4735512"/>
            <a:ext cx="1147762" cy="12080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93" name="Google Shape;6093;p121"/>
          <p:cNvCxnSpPr/>
          <p:nvPr/>
        </p:nvCxnSpPr>
        <p:spPr>
          <a:xfrm flipH="1">
            <a:off x="4546600" y="3171825"/>
            <a:ext cx="3465512" cy="1633537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94" name="Google Shape;6094;p121"/>
          <p:cNvCxnSpPr/>
          <p:nvPr/>
        </p:nvCxnSpPr>
        <p:spPr>
          <a:xfrm flipH="1">
            <a:off x="2395537" y="4386262"/>
            <a:ext cx="638175" cy="16700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95" name="Google Shape;6095;p121"/>
          <p:cNvCxnSpPr/>
          <p:nvPr/>
        </p:nvCxnSpPr>
        <p:spPr>
          <a:xfrm flipH="1" rot="10800000">
            <a:off x="2447925" y="4919662"/>
            <a:ext cx="1833562" cy="12509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96" name="Google Shape;6096;p121"/>
          <p:cNvCxnSpPr/>
          <p:nvPr/>
        </p:nvCxnSpPr>
        <p:spPr>
          <a:xfrm flipH="1" rot="10800000">
            <a:off x="2386012" y="2943225"/>
            <a:ext cx="5626100" cy="1143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97" name="Google Shape;6097;p121"/>
          <p:cNvCxnSpPr/>
          <p:nvPr/>
        </p:nvCxnSpPr>
        <p:spPr>
          <a:xfrm>
            <a:off x="2447925" y="6170612"/>
            <a:ext cx="5875337" cy="15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98" name="Google Shape;6098;p121"/>
          <p:cNvCxnSpPr/>
          <p:nvPr/>
        </p:nvCxnSpPr>
        <p:spPr>
          <a:xfrm>
            <a:off x="8224837" y="3171825"/>
            <a:ext cx="204787" cy="2727325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099" name="Google Shape;6099;p121"/>
          <p:cNvSpPr txBox="1"/>
          <p:nvPr/>
        </p:nvSpPr>
        <p:spPr>
          <a:xfrm>
            <a:off x="4859337" y="2906712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0" name="Google Shape;6100;p121"/>
          <p:cNvSpPr txBox="1"/>
          <p:nvPr/>
        </p:nvSpPr>
        <p:spPr>
          <a:xfrm>
            <a:off x="4794250" y="36068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18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1" name="Google Shape;6101;p121"/>
          <p:cNvSpPr txBox="1"/>
          <p:nvPr/>
        </p:nvSpPr>
        <p:spPr>
          <a:xfrm>
            <a:off x="5991225" y="39528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2" name="Google Shape;6102;p121"/>
          <p:cNvSpPr txBox="1"/>
          <p:nvPr/>
        </p:nvSpPr>
        <p:spPr>
          <a:xfrm>
            <a:off x="1208087" y="3135312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3" name="Google Shape;6103;p121"/>
          <p:cNvSpPr txBox="1"/>
          <p:nvPr/>
        </p:nvSpPr>
        <p:spPr>
          <a:xfrm>
            <a:off x="1763712" y="3792537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4" name="Google Shape;6104;p121"/>
          <p:cNvSpPr txBox="1"/>
          <p:nvPr/>
        </p:nvSpPr>
        <p:spPr>
          <a:xfrm>
            <a:off x="1293812" y="4806950"/>
            <a:ext cx="520920" cy="4262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5" name="Google Shape;6105;p121"/>
          <p:cNvSpPr txBox="1"/>
          <p:nvPr/>
        </p:nvSpPr>
        <p:spPr>
          <a:xfrm>
            <a:off x="2579687" y="4984750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6" name="Google Shape;6106;p121"/>
          <p:cNvSpPr txBox="1"/>
          <p:nvPr/>
        </p:nvSpPr>
        <p:spPr>
          <a:xfrm>
            <a:off x="3517900" y="4494212"/>
            <a:ext cx="41751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7" name="Google Shape;6107;p121"/>
          <p:cNvSpPr txBox="1"/>
          <p:nvPr/>
        </p:nvSpPr>
        <p:spPr>
          <a:xfrm>
            <a:off x="3162300" y="5445125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8" name="Google Shape;6108;p121"/>
          <p:cNvSpPr txBox="1"/>
          <p:nvPr/>
        </p:nvSpPr>
        <p:spPr>
          <a:xfrm>
            <a:off x="4614862" y="6115050"/>
            <a:ext cx="39846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9" name="Google Shape;6109;p121"/>
          <p:cNvSpPr txBox="1"/>
          <p:nvPr/>
        </p:nvSpPr>
        <p:spPr>
          <a:xfrm>
            <a:off x="6038850" y="541655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0" name="Google Shape;6110;p121"/>
          <p:cNvSpPr txBox="1"/>
          <p:nvPr/>
        </p:nvSpPr>
        <p:spPr>
          <a:xfrm>
            <a:off x="5943600" y="46259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1" name="Google Shape;6111;p121"/>
          <p:cNvSpPr txBox="1"/>
          <p:nvPr/>
        </p:nvSpPr>
        <p:spPr>
          <a:xfrm>
            <a:off x="7440612" y="392112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2" name="Google Shape;6112;p121"/>
          <p:cNvSpPr txBox="1"/>
          <p:nvPr/>
        </p:nvSpPr>
        <p:spPr>
          <a:xfrm>
            <a:off x="8175625" y="4478337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3" name="Google Shape;6113;p121"/>
          <p:cNvSpPr txBox="1"/>
          <p:nvPr/>
        </p:nvSpPr>
        <p:spPr>
          <a:xfrm>
            <a:off x="7535862" y="52070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4" name="Google Shape;6114;p121"/>
          <p:cNvSpPr txBox="1"/>
          <p:nvPr/>
        </p:nvSpPr>
        <p:spPr>
          <a:xfrm>
            <a:off x="2305050" y="63357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5" name="Google Shape;6115;p121"/>
          <p:cNvSpPr txBox="1"/>
          <p:nvPr/>
        </p:nvSpPr>
        <p:spPr>
          <a:xfrm>
            <a:off x="2160587" y="25146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6" name="Google Shape;6116;p121"/>
          <p:cNvSpPr txBox="1"/>
          <p:nvPr/>
        </p:nvSpPr>
        <p:spPr>
          <a:xfrm>
            <a:off x="8129587" y="62531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7" name="Google Shape;6117;p121"/>
          <p:cNvSpPr txBox="1"/>
          <p:nvPr/>
        </p:nvSpPr>
        <p:spPr>
          <a:xfrm>
            <a:off x="4122737" y="44402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8" name="Google Shape;6118;p121"/>
          <p:cNvSpPr txBox="1"/>
          <p:nvPr/>
        </p:nvSpPr>
        <p:spPr>
          <a:xfrm>
            <a:off x="3025775" y="3741737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9" name="Google Shape;6119;p121"/>
          <p:cNvSpPr txBox="1"/>
          <p:nvPr/>
        </p:nvSpPr>
        <p:spPr>
          <a:xfrm>
            <a:off x="6731000" y="41322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0" name="Google Shape;6120;p121"/>
          <p:cNvSpPr txBox="1"/>
          <p:nvPr/>
        </p:nvSpPr>
        <p:spPr>
          <a:xfrm>
            <a:off x="169862" y="3105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1" name="Google Shape;6121;p121"/>
          <p:cNvSpPr txBox="1"/>
          <p:nvPr/>
        </p:nvSpPr>
        <p:spPr>
          <a:xfrm>
            <a:off x="2819400" y="1219200"/>
            <a:ext cx="3368675" cy="793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6025" lIns="182875" spcFirstLastPara="1" rIns="1828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= { s, 2, 3, 6, 7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PQ = { 4, 5, t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2" name="Google Shape;6122;p121"/>
          <p:cNvSpPr txBox="1"/>
          <p:nvPr/>
        </p:nvSpPr>
        <p:spPr>
          <a:xfrm>
            <a:off x="1901825" y="2501900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3" name="Google Shape;6123;p121"/>
          <p:cNvSpPr txBox="1"/>
          <p:nvPr/>
        </p:nvSpPr>
        <p:spPr>
          <a:xfrm>
            <a:off x="2132012" y="2555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4" name="Google Shape;6124;p121"/>
          <p:cNvSpPr txBox="1"/>
          <p:nvPr/>
        </p:nvSpPr>
        <p:spPr>
          <a:xfrm>
            <a:off x="2000250" y="633571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5" name="Google Shape;6125;p121"/>
          <p:cNvSpPr txBox="1"/>
          <p:nvPr/>
        </p:nvSpPr>
        <p:spPr>
          <a:xfrm>
            <a:off x="2720975" y="37417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6" name="Google Shape;6126;p121"/>
          <p:cNvSpPr txBox="1"/>
          <p:nvPr/>
        </p:nvSpPr>
        <p:spPr>
          <a:xfrm>
            <a:off x="2949575" y="3786187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7" name="Google Shape;6127;p121"/>
          <p:cNvSpPr txBox="1"/>
          <p:nvPr/>
        </p:nvSpPr>
        <p:spPr>
          <a:xfrm>
            <a:off x="2212975" y="64055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8" name="Google Shape;6128;p121"/>
          <p:cNvSpPr txBox="1"/>
          <p:nvPr/>
        </p:nvSpPr>
        <p:spPr>
          <a:xfrm>
            <a:off x="4121150" y="42021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9" name="Google Shape;6129;p121"/>
          <p:cNvSpPr txBox="1"/>
          <p:nvPr/>
        </p:nvSpPr>
        <p:spPr>
          <a:xfrm>
            <a:off x="4346575" y="44751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0" name="Google Shape;6130;p121"/>
          <p:cNvSpPr txBox="1"/>
          <p:nvPr/>
        </p:nvSpPr>
        <p:spPr>
          <a:xfrm>
            <a:off x="4438650" y="41894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1" name="Google Shape;6131;p121"/>
          <p:cNvSpPr txBox="1"/>
          <p:nvPr/>
        </p:nvSpPr>
        <p:spPr>
          <a:xfrm>
            <a:off x="4359275" y="4246562"/>
            <a:ext cx="276225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2" name="Google Shape;6132;p121"/>
          <p:cNvSpPr txBox="1"/>
          <p:nvPr/>
        </p:nvSpPr>
        <p:spPr>
          <a:xfrm>
            <a:off x="7829550" y="6280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59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3" name="Google Shape;6133;p121"/>
          <p:cNvSpPr txBox="1"/>
          <p:nvPr/>
        </p:nvSpPr>
        <p:spPr>
          <a:xfrm>
            <a:off x="8347075" y="63246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4" name="Google Shape;6134;p121"/>
          <p:cNvSpPr txBox="1"/>
          <p:nvPr/>
        </p:nvSpPr>
        <p:spPr>
          <a:xfrm>
            <a:off x="8067675" y="63246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5" name="Google Shape;6135;p121"/>
          <p:cNvSpPr txBox="1"/>
          <p:nvPr/>
        </p:nvSpPr>
        <p:spPr>
          <a:xfrm>
            <a:off x="7486650" y="62722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51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6" name="Google Shape;6136;p121"/>
          <p:cNvSpPr txBox="1"/>
          <p:nvPr/>
        </p:nvSpPr>
        <p:spPr>
          <a:xfrm>
            <a:off x="4651375" y="4233862"/>
            <a:ext cx="276225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7" name="Google Shape;6137;p121"/>
          <p:cNvSpPr txBox="1"/>
          <p:nvPr/>
        </p:nvSpPr>
        <p:spPr>
          <a:xfrm>
            <a:off x="4756150" y="41894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8" name="Google Shape;6138;p121"/>
          <p:cNvSpPr txBox="1"/>
          <p:nvPr/>
        </p:nvSpPr>
        <p:spPr>
          <a:xfrm>
            <a:off x="7815262" y="23669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9" name="Google Shape;6139;p121"/>
          <p:cNvSpPr txBox="1"/>
          <p:nvPr/>
        </p:nvSpPr>
        <p:spPr>
          <a:xfrm>
            <a:off x="8012112" y="2428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0" name="Google Shape;6140;p121"/>
          <p:cNvSpPr txBox="1"/>
          <p:nvPr/>
        </p:nvSpPr>
        <p:spPr>
          <a:xfrm>
            <a:off x="8108950" y="23860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1" name="Google Shape;6141;p121"/>
          <p:cNvSpPr txBox="1"/>
          <p:nvPr/>
        </p:nvSpPr>
        <p:spPr>
          <a:xfrm>
            <a:off x="8382000" y="24384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2" name="Google Shape;6142;p121"/>
          <p:cNvSpPr txBox="1"/>
          <p:nvPr/>
        </p:nvSpPr>
        <p:spPr>
          <a:xfrm>
            <a:off x="8001000" y="20574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3" name="Google Shape;6143;p121"/>
          <p:cNvSpPr/>
          <p:nvPr/>
        </p:nvSpPr>
        <p:spPr>
          <a:xfrm>
            <a:off x="139700" y="1981200"/>
            <a:ext cx="8547100" cy="4737100"/>
          </a:xfrm>
          <a:custGeom>
            <a:rect b="b" l="l" r="r" t="t"/>
            <a:pathLst>
              <a:path extrusionOk="0" h="2984" w="5384">
                <a:moveTo>
                  <a:pt x="0" y="992"/>
                </a:moveTo>
                <a:cubicBezTo>
                  <a:pt x="12" y="932"/>
                  <a:pt x="8" y="824"/>
                  <a:pt x="40" y="776"/>
                </a:cubicBezTo>
                <a:cubicBezTo>
                  <a:pt x="95" y="694"/>
                  <a:pt x="199" y="659"/>
                  <a:pt x="280" y="608"/>
                </a:cubicBezTo>
                <a:cubicBezTo>
                  <a:pt x="312" y="587"/>
                  <a:pt x="346" y="569"/>
                  <a:pt x="376" y="544"/>
                </a:cubicBezTo>
                <a:cubicBezTo>
                  <a:pt x="385" y="537"/>
                  <a:pt x="390" y="526"/>
                  <a:pt x="400" y="520"/>
                </a:cubicBezTo>
                <a:cubicBezTo>
                  <a:pt x="458" y="485"/>
                  <a:pt x="523" y="488"/>
                  <a:pt x="584" y="464"/>
                </a:cubicBezTo>
                <a:cubicBezTo>
                  <a:pt x="772" y="389"/>
                  <a:pt x="964" y="328"/>
                  <a:pt x="1168" y="312"/>
                </a:cubicBezTo>
                <a:cubicBezTo>
                  <a:pt x="1259" y="297"/>
                  <a:pt x="1348" y="286"/>
                  <a:pt x="1440" y="280"/>
                </a:cubicBezTo>
                <a:cubicBezTo>
                  <a:pt x="1507" y="269"/>
                  <a:pt x="1574" y="269"/>
                  <a:pt x="1640" y="256"/>
                </a:cubicBezTo>
                <a:cubicBezTo>
                  <a:pt x="1896" y="259"/>
                  <a:pt x="2152" y="257"/>
                  <a:pt x="2408" y="264"/>
                </a:cubicBezTo>
                <a:cubicBezTo>
                  <a:pt x="2435" y="265"/>
                  <a:pt x="2488" y="280"/>
                  <a:pt x="2488" y="280"/>
                </a:cubicBezTo>
                <a:cubicBezTo>
                  <a:pt x="2543" y="317"/>
                  <a:pt x="2594" y="308"/>
                  <a:pt x="2664" y="312"/>
                </a:cubicBezTo>
                <a:cubicBezTo>
                  <a:pt x="2779" y="318"/>
                  <a:pt x="2893" y="322"/>
                  <a:pt x="3008" y="328"/>
                </a:cubicBezTo>
                <a:cubicBezTo>
                  <a:pt x="3277" y="395"/>
                  <a:pt x="3886" y="336"/>
                  <a:pt x="3928" y="336"/>
                </a:cubicBezTo>
                <a:cubicBezTo>
                  <a:pt x="4164" y="334"/>
                  <a:pt x="4305" y="322"/>
                  <a:pt x="4422" y="318"/>
                </a:cubicBezTo>
                <a:cubicBezTo>
                  <a:pt x="4539" y="314"/>
                  <a:pt x="4574" y="320"/>
                  <a:pt x="4632" y="312"/>
                </a:cubicBezTo>
                <a:cubicBezTo>
                  <a:pt x="4679" y="300"/>
                  <a:pt x="4722" y="287"/>
                  <a:pt x="4768" y="272"/>
                </a:cubicBezTo>
                <a:cubicBezTo>
                  <a:pt x="4804" y="260"/>
                  <a:pt x="4803" y="251"/>
                  <a:pt x="4840" y="243"/>
                </a:cubicBezTo>
                <a:cubicBezTo>
                  <a:pt x="4908" y="228"/>
                  <a:pt x="4912" y="89"/>
                  <a:pt x="4979" y="72"/>
                </a:cubicBezTo>
                <a:cubicBezTo>
                  <a:pt x="5003" y="75"/>
                  <a:pt x="5105" y="0"/>
                  <a:pt x="5128" y="8"/>
                </a:cubicBezTo>
                <a:cubicBezTo>
                  <a:pt x="5137" y="11"/>
                  <a:pt x="5258" y="62"/>
                  <a:pt x="5267" y="64"/>
                </a:cubicBezTo>
                <a:cubicBezTo>
                  <a:pt x="5309" y="73"/>
                  <a:pt x="5288" y="178"/>
                  <a:pt x="5331" y="181"/>
                </a:cubicBezTo>
                <a:cubicBezTo>
                  <a:pt x="5358" y="221"/>
                  <a:pt x="5324" y="299"/>
                  <a:pt x="5368" y="328"/>
                </a:cubicBezTo>
                <a:cubicBezTo>
                  <a:pt x="5372" y="339"/>
                  <a:pt x="5384" y="374"/>
                  <a:pt x="5384" y="384"/>
                </a:cubicBezTo>
                <a:cubicBezTo>
                  <a:pt x="5384" y="532"/>
                  <a:pt x="5383" y="642"/>
                  <a:pt x="5320" y="768"/>
                </a:cubicBezTo>
                <a:cubicBezTo>
                  <a:pt x="5310" y="787"/>
                  <a:pt x="5312" y="803"/>
                  <a:pt x="5304" y="824"/>
                </a:cubicBezTo>
                <a:cubicBezTo>
                  <a:pt x="5284" y="876"/>
                  <a:pt x="5228" y="915"/>
                  <a:pt x="5176" y="928"/>
                </a:cubicBezTo>
                <a:cubicBezTo>
                  <a:pt x="5135" y="969"/>
                  <a:pt x="5094" y="1019"/>
                  <a:pt x="5032" y="1024"/>
                </a:cubicBezTo>
                <a:cubicBezTo>
                  <a:pt x="4971" y="1029"/>
                  <a:pt x="4909" y="1029"/>
                  <a:pt x="4848" y="1032"/>
                </a:cubicBezTo>
                <a:cubicBezTo>
                  <a:pt x="4741" y="1019"/>
                  <a:pt x="4635" y="1005"/>
                  <a:pt x="4528" y="992"/>
                </a:cubicBezTo>
                <a:cubicBezTo>
                  <a:pt x="4455" y="968"/>
                  <a:pt x="4378" y="955"/>
                  <a:pt x="4304" y="936"/>
                </a:cubicBezTo>
                <a:cubicBezTo>
                  <a:pt x="4229" y="939"/>
                  <a:pt x="4146" y="996"/>
                  <a:pt x="4072" y="1003"/>
                </a:cubicBezTo>
                <a:cubicBezTo>
                  <a:pt x="4037" y="1006"/>
                  <a:pt x="3979" y="1051"/>
                  <a:pt x="3944" y="1056"/>
                </a:cubicBezTo>
                <a:cubicBezTo>
                  <a:pt x="3901" y="1070"/>
                  <a:pt x="3810" y="1070"/>
                  <a:pt x="3763" y="1077"/>
                </a:cubicBezTo>
                <a:cubicBezTo>
                  <a:pt x="3680" y="1089"/>
                  <a:pt x="3612" y="1117"/>
                  <a:pt x="3539" y="1120"/>
                </a:cubicBezTo>
                <a:cubicBezTo>
                  <a:pt x="3495" y="1127"/>
                  <a:pt x="3398" y="1153"/>
                  <a:pt x="3357" y="1173"/>
                </a:cubicBezTo>
                <a:cubicBezTo>
                  <a:pt x="3302" y="1201"/>
                  <a:pt x="3307" y="1156"/>
                  <a:pt x="3240" y="1173"/>
                </a:cubicBezTo>
                <a:cubicBezTo>
                  <a:pt x="3240" y="1162"/>
                  <a:pt x="3215" y="1181"/>
                  <a:pt x="3187" y="1184"/>
                </a:cubicBezTo>
                <a:cubicBezTo>
                  <a:pt x="3159" y="1187"/>
                  <a:pt x="3138" y="1181"/>
                  <a:pt x="3072" y="1192"/>
                </a:cubicBezTo>
                <a:cubicBezTo>
                  <a:pt x="2978" y="1215"/>
                  <a:pt x="2888" y="1239"/>
                  <a:pt x="2792" y="1248"/>
                </a:cubicBezTo>
                <a:cubicBezTo>
                  <a:pt x="2755" y="1257"/>
                  <a:pt x="2718" y="1275"/>
                  <a:pt x="2680" y="1280"/>
                </a:cubicBezTo>
                <a:cubicBezTo>
                  <a:pt x="2552" y="1298"/>
                  <a:pt x="2428" y="1323"/>
                  <a:pt x="2304" y="1360"/>
                </a:cubicBezTo>
                <a:cubicBezTo>
                  <a:pt x="2240" y="1379"/>
                  <a:pt x="2163" y="1394"/>
                  <a:pt x="2104" y="1424"/>
                </a:cubicBezTo>
                <a:cubicBezTo>
                  <a:pt x="2064" y="1444"/>
                  <a:pt x="2018" y="1466"/>
                  <a:pt x="1976" y="1480"/>
                </a:cubicBezTo>
                <a:cubicBezTo>
                  <a:pt x="1971" y="1488"/>
                  <a:pt x="1967" y="1497"/>
                  <a:pt x="1960" y="1504"/>
                </a:cubicBezTo>
                <a:cubicBezTo>
                  <a:pt x="1953" y="1511"/>
                  <a:pt x="1942" y="1513"/>
                  <a:pt x="1936" y="1520"/>
                </a:cubicBezTo>
                <a:cubicBezTo>
                  <a:pt x="1923" y="1534"/>
                  <a:pt x="1915" y="1552"/>
                  <a:pt x="1904" y="1568"/>
                </a:cubicBezTo>
                <a:cubicBezTo>
                  <a:pt x="1876" y="1610"/>
                  <a:pt x="1876" y="1671"/>
                  <a:pt x="1848" y="1712"/>
                </a:cubicBezTo>
                <a:cubicBezTo>
                  <a:pt x="1829" y="1740"/>
                  <a:pt x="1819" y="1768"/>
                  <a:pt x="1808" y="1800"/>
                </a:cubicBezTo>
                <a:cubicBezTo>
                  <a:pt x="1792" y="1911"/>
                  <a:pt x="1754" y="1978"/>
                  <a:pt x="1720" y="2080"/>
                </a:cubicBezTo>
                <a:cubicBezTo>
                  <a:pt x="1695" y="2255"/>
                  <a:pt x="1609" y="2517"/>
                  <a:pt x="1792" y="2608"/>
                </a:cubicBezTo>
                <a:cubicBezTo>
                  <a:pt x="1817" y="2682"/>
                  <a:pt x="1831" y="2706"/>
                  <a:pt x="1800" y="2808"/>
                </a:cubicBezTo>
                <a:cubicBezTo>
                  <a:pt x="1790" y="2841"/>
                  <a:pt x="1751" y="2835"/>
                  <a:pt x="1728" y="2848"/>
                </a:cubicBezTo>
                <a:cubicBezTo>
                  <a:pt x="1711" y="2857"/>
                  <a:pt x="1680" y="2880"/>
                  <a:pt x="1680" y="2880"/>
                </a:cubicBezTo>
                <a:cubicBezTo>
                  <a:pt x="1649" y="2926"/>
                  <a:pt x="1640" y="2965"/>
                  <a:pt x="1584" y="2984"/>
                </a:cubicBezTo>
                <a:cubicBezTo>
                  <a:pt x="1367" y="2979"/>
                  <a:pt x="1271" y="2973"/>
                  <a:pt x="1088" y="2960"/>
                </a:cubicBezTo>
                <a:cubicBezTo>
                  <a:pt x="1072" y="2957"/>
                  <a:pt x="1055" y="2958"/>
                  <a:pt x="1040" y="2952"/>
                </a:cubicBezTo>
                <a:cubicBezTo>
                  <a:pt x="1012" y="2942"/>
                  <a:pt x="960" y="2912"/>
                  <a:pt x="960" y="2912"/>
                </a:cubicBezTo>
                <a:cubicBezTo>
                  <a:pt x="915" y="2844"/>
                  <a:pt x="899" y="2774"/>
                  <a:pt x="864" y="2704"/>
                </a:cubicBezTo>
                <a:cubicBezTo>
                  <a:pt x="836" y="2649"/>
                  <a:pt x="784" y="2586"/>
                  <a:pt x="752" y="2536"/>
                </a:cubicBezTo>
                <a:cubicBezTo>
                  <a:pt x="746" y="2527"/>
                  <a:pt x="739" y="2487"/>
                  <a:pt x="736" y="2480"/>
                </a:cubicBezTo>
                <a:cubicBezTo>
                  <a:pt x="711" y="2413"/>
                  <a:pt x="701" y="2342"/>
                  <a:pt x="664" y="2280"/>
                </a:cubicBezTo>
                <a:cubicBezTo>
                  <a:pt x="641" y="2165"/>
                  <a:pt x="673" y="2307"/>
                  <a:pt x="640" y="2208"/>
                </a:cubicBezTo>
                <a:cubicBezTo>
                  <a:pt x="625" y="2164"/>
                  <a:pt x="623" y="2116"/>
                  <a:pt x="608" y="2072"/>
                </a:cubicBezTo>
                <a:cubicBezTo>
                  <a:pt x="587" y="2010"/>
                  <a:pt x="530" y="1952"/>
                  <a:pt x="496" y="1896"/>
                </a:cubicBezTo>
                <a:cubicBezTo>
                  <a:pt x="488" y="1865"/>
                  <a:pt x="471" y="1839"/>
                  <a:pt x="464" y="1808"/>
                </a:cubicBezTo>
                <a:cubicBezTo>
                  <a:pt x="447" y="1731"/>
                  <a:pt x="448" y="1655"/>
                  <a:pt x="408" y="1584"/>
                </a:cubicBezTo>
                <a:cubicBezTo>
                  <a:pt x="397" y="1564"/>
                  <a:pt x="383" y="1545"/>
                  <a:pt x="368" y="1528"/>
                </a:cubicBezTo>
                <a:cubicBezTo>
                  <a:pt x="350" y="1508"/>
                  <a:pt x="312" y="1472"/>
                  <a:pt x="312" y="1472"/>
                </a:cubicBezTo>
                <a:cubicBezTo>
                  <a:pt x="302" y="1434"/>
                  <a:pt x="269" y="1354"/>
                  <a:pt x="240" y="1328"/>
                </a:cubicBezTo>
                <a:cubicBezTo>
                  <a:pt x="226" y="1315"/>
                  <a:pt x="192" y="1296"/>
                  <a:pt x="192" y="1296"/>
                </a:cubicBezTo>
                <a:cubicBezTo>
                  <a:pt x="184" y="1283"/>
                  <a:pt x="177" y="1268"/>
                  <a:pt x="168" y="1256"/>
                </a:cubicBezTo>
                <a:cubicBezTo>
                  <a:pt x="161" y="1247"/>
                  <a:pt x="150" y="1241"/>
                  <a:pt x="144" y="1232"/>
                </a:cubicBezTo>
                <a:cubicBezTo>
                  <a:pt x="139" y="1225"/>
                  <a:pt x="140" y="1215"/>
                  <a:pt x="136" y="1208"/>
                </a:cubicBezTo>
                <a:cubicBezTo>
                  <a:pt x="112" y="1165"/>
                  <a:pt x="83" y="1123"/>
                  <a:pt x="48" y="1088"/>
                </a:cubicBezTo>
                <a:cubicBezTo>
                  <a:pt x="34" y="1046"/>
                  <a:pt x="24" y="1028"/>
                  <a:pt x="0" y="992"/>
                </a:cubicBezTo>
                <a:close/>
              </a:path>
            </a:pathLst>
          </a:custGeom>
          <a:solidFill>
            <a:srgbClr val="003399">
              <a:alpha val="49411"/>
            </a:srgbClr>
          </a:solidFill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7" name="Shape 6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Google Shape;6148;p122"/>
          <p:cNvSpPr/>
          <p:nvPr/>
        </p:nvSpPr>
        <p:spPr>
          <a:xfrm>
            <a:off x="139700" y="1981200"/>
            <a:ext cx="8547100" cy="4737100"/>
          </a:xfrm>
          <a:custGeom>
            <a:rect b="b" l="l" r="r" t="t"/>
            <a:pathLst>
              <a:path extrusionOk="0" h="2984" w="5384">
                <a:moveTo>
                  <a:pt x="0" y="992"/>
                </a:moveTo>
                <a:cubicBezTo>
                  <a:pt x="12" y="932"/>
                  <a:pt x="8" y="824"/>
                  <a:pt x="40" y="776"/>
                </a:cubicBezTo>
                <a:cubicBezTo>
                  <a:pt x="95" y="694"/>
                  <a:pt x="199" y="659"/>
                  <a:pt x="280" y="608"/>
                </a:cubicBezTo>
                <a:cubicBezTo>
                  <a:pt x="312" y="587"/>
                  <a:pt x="346" y="569"/>
                  <a:pt x="376" y="544"/>
                </a:cubicBezTo>
                <a:cubicBezTo>
                  <a:pt x="385" y="537"/>
                  <a:pt x="390" y="526"/>
                  <a:pt x="400" y="520"/>
                </a:cubicBezTo>
                <a:cubicBezTo>
                  <a:pt x="458" y="485"/>
                  <a:pt x="523" y="488"/>
                  <a:pt x="584" y="464"/>
                </a:cubicBezTo>
                <a:cubicBezTo>
                  <a:pt x="772" y="389"/>
                  <a:pt x="964" y="328"/>
                  <a:pt x="1168" y="312"/>
                </a:cubicBezTo>
                <a:cubicBezTo>
                  <a:pt x="1259" y="297"/>
                  <a:pt x="1348" y="286"/>
                  <a:pt x="1440" y="280"/>
                </a:cubicBezTo>
                <a:cubicBezTo>
                  <a:pt x="1507" y="269"/>
                  <a:pt x="1574" y="269"/>
                  <a:pt x="1640" y="256"/>
                </a:cubicBezTo>
                <a:cubicBezTo>
                  <a:pt x="1896" y="259"/>
                  <a:pt x="2152" y="257"/>
                  <a:pt x="2408" y="264"/>
                </a:cubicBezTo>
                <a:cubicBezTo>
                  <a:pt x="2435" y="265"/>
                  <a:pt x="2488" y="280"/>
                  <a:pt x="2488" y="280"/>
                </a:cubicBezTo>
                <a:cubicBezTo>
                  <a:pt x="2543" y="317"/>
                  <a:pt x="2594" y="308"/>
                  <a:pt x="2664" y="312"/>
                </a:cubicBezTo>
                <a:cubicBezTo>
                  <a:pt x="2779" y="318"/>
                  <a:pt x="2893" y="322"/>
                  <a:pt x="3008" y="328"/>
                </a:cubicBezTo>
                <a:cubicBezTo>
                  <a:pt x="3277" y="395"/>
                  <a:pt x="3886" y="336"/>
                  <a:pt x="3928" y="336"/>
                </a:cubicBezTo>
                <a:cubicBezTo>
                  <a:pt x="4164" y="334"/>
                  <a:pt x="4305" y="322"/>
                  <a:pt x="4422" y="318"/>
                </a:cubicBezTo>
                <a:cubicBezTo>
                  <a:pt x="4539" y="314"/>
                  <a:pt x="4574" y="320"/>
                  <a:pt x="4632" y="312"/>
                </a:cubicBezTo>
                <a:cubicBezTo>
                  <a:pt x="4679" y="300"/>
                  <a:pt x="4722" y="287"/>
                  <a:pt x="4768" y="272"/>
                </a:cubicBezTo>
                <a:cubicBezTo>
                  <a:pt x="4804" y="260"/>
                  <a:pt x="4803" y="251"/>
                  <a:pt x="4840" y="243"/>
                </a:cubicBezTo>
                <a:cubicBezTo>
                  <a:pt x="4908" y="228"/>
                  <a:pt x="4912" y="89"/>
                  <a:pt x="4979" y="72"/>
                </a:cubicBezTo>
                <a:cubicBezTo>
                  <a:pt x="5003" y="75"/>
                  <a:pt x="5105" y="0"/>
                  <a:pt x="5128" y="8"/>
                </a:cubicBezTo>
                <a:cubicBezTo>
                  <a:pt x="5137" y="11"/>
                  <a:pt x="5258" y="62"/>
                  <a:pt x="5267" y="64"/>
                </a:cubicBezTo>
                <a:cubicBezTo>
                  <a:pt x="5309" y="73"/>
                  <a:pt x="5288" y="178"/>
                  <a:pt x="5331" y="181"/>
                </a:cubicBezTo>
                <a:cubicBezTo>
                  <a:pt x="5358" y="221"/>
                  <a:pt x="5324" y="299"/>
                  <a:pt x="5368" y="328"/>
                </a:cubicBezTo>
                <a:cubicBezTo>
                  <a:pt x="5372" y="339"/>
                  <a:pt x="5384" y="374"/>
                  <a:pt x="5384" y="384"/>
                </a:cubicBezTo>
                <a:cubicBezTo>
                  <a:pt x="5384" y="532"/>
                  <a:pt x="5383" y="642"/>
                  <a:pt x="5320" y="768"/>
                </a:cubicBezTo>
                <a:cubicBezTo>
                  <a:pt x="5310" y="787"/>
                  <a:pt x="5312" y="803"/>
                  <a:pt x="5304" y="824"/>
                </a:cubicBezTo>
                <a:cubicBezTo>
                  <a:pt x="5284" y="876"/>
                  <a:pt x="5228" y="915"/>
                  <a:pt x="5176" y="928"/>
                </a:cubicBezTo>
                <a:cubicBezTo>
                  <a:pt x="5135" y="969"/>
                  <a:pt x="5094" y="1019"/>
                  <a:pt x="5032" y="1024"/>
                </a:cubicBezTo>
                <a:cubicBezTo>
                  <a:pt x="4971" y="1029"/>
                  <a:pt x="4909" y="1029"/>
                  <a:pt x="4848" y="1032"/>
                </a:cubicBezTo>
                <a:cubicBezTo>
                  <a:pt x="4741" y="1019"/>
                  <a:pt x="4635" y="1005"/>
                  <a:pt x="4528" y="992"/>
                </a:cubicBezTo>
                <a:cubicBezTo>
                  <a:pt x="4455" y="968"/>
                  <a:pt x="4378" y="955"/>
                  <a:pt x="4304" y="936"/>
                </a:cubicBezTo>
                <a:cubicBezTo>
                  <a:pt x="4229" y="939"/>
                  <a:pt x="4146" y="996"/>
                  <a:pt x="4072" y="1003"/>
                </a:cubicBezTo>
                <a:cubicBezTo>
                  <a:pt x="4037" y="1006"/>
                  <a:pt x="3979" y="1051"/>
                  <a:pt x="3944" y="1056"/>
                </a:cubicBezTo>
                <a:cubicBezTo>
                  <a:pt x="3901" y="1070"/>
                  <a:pt x="3810" y="1070"/>
                  <a:pt x="3763" y="1077"/>
                </a:cubicBezTo>
                <a:cubicBezTo>
                  <a:pt x="3680" y="1089"/>
                  <a:pt x="3612" y="1117"/>
                  <a:pt x="3539" y="1120"/>
                </a:cubicBezTo>
                <a:cubicBezTo>
                  <a:pt x="3495" y="1127"/>
                  <a:pt x="3398" y="1153"/>
                  <a:pt x="3357" y="1173"/>
                </a:cubicBezTo>
                <a:cubicBezTo>
                  <a:pt x="3302" y="1201"/>
                  <a:pt x="3307" y="1156"/>
                  <a:pt x="3240" y="1173"/>
                </a:cubicBezTo>
                <a:cubicBezTo>
                  <a:pt x="3240" y="1162"/>
                  <a:pt x="3215" y="1181"/>
                  <a:pt x="3187" y="1184"/>
                </a:cubicBezTo>
                <a:cubicBezTo>
                  <a:pt x="3159" y="1187"/>
                  <a:pt x="3138" y="1181"/>
                  <a:pt x="3072" y="1192"/>
                </a:cubicBezTo>
                <a:cubicBezTo>
                  <a:pt x="2978" y="1215"/>
                  <a:pt x="2888" y="1239"/>
                  <a:pt x="2792" y="1248"/>
                </a:cubicBezTo>
                <a:cubicBezTo>
                  <a:pt x="2755" y="1257"/>
                  <a:pt x="2718" y="1275"/>
                  <a:pt x="2680" y="1280"/>
                </a:cubicBezTo>
                <a:cubicBezTo>
                  <a:pt x="2552" y="1298"/>
                  <a:pt x="2428" y="1323"/>
                  <a:pt x="2304" y="1360"/>
                </a:cubicBezTo>
                <a:cubicBezTo>
                  <a:pt x="2240" y="1379"/>
                  <a:pt x="2163" y="1394"/>
                  <a:pt x="2104" y="1424"/>
                </a:cubicBezTo>
                <a:cubicBezTo>
                  <a:pt x="2064" y="1444"/>
                  <a:pt x="2018" y="1466"/>
                  <a:pt x="1976" y="1480"/>
                </a:cubicBezTo>
                <a:cubicBezTo>
                  <a:pt x="1971" y="1488"/>
                  <a:pt x="1967" y="1497"/>
                  <a:pt x="1960" y="1504"/>
                </a:cubicBezTo>
                <a:cubicBezTo>
                  <a:pt x="1953" y="1511"/>
                  <a:pt x="1942" y="1513"/>
                  <a:pt x="1936" y="1520"/>
                </a:cubicBezTo>
                <a:cubicBezTo>
                  <a:pt x="1923" y="1534"/>
                  <a:pt x="1915" y="1552"/>
                  <a:pt x="1904" y="1568"/>
                </a:cubicBezTo>
                <a:cubicBezTo>
                  <a:pt x="1876" y="1610"/>
                  <a:pt x="1876" y="1671"/>
                  <a:pt x="1848" y="1712"/>
                </a:cubicBezTo>
                <a:cubicBezTo>
                  <a:pt x="1829" y="1740"/>
                  <a:pt x="1819" y="1768"/>
                  <a:pt x="1808" y="1800"/>
                </a:cubicBezTo>
                <a:cubicBezTo>
                  <a:pt x="1792" y="1911"/>
                  <a:pt x="1754" y="1978"/>
                  <a:pt x="1720" y="2080"/>
                </a:cubicBezTo>
                <a:cubicBezTo>
                  <a:pt x="1695" y="2255"/>
                  <a:pt x="1609" y="2517"/>
                  <a:pt x="1792" y="2608"/>
                </a:cubicBezTo>
                <a:cubicBezTo>
                  <a:pt x="1817" y="2682"/>
                  <a:pt x="1831" y="2706"/>
                  <a:pt x="1800" y="2808"/>
                </a:cubicBezTo>
                <a:cubicBezTo>
                  <a:pt x="1790" y="2841"/>
                  <a:pt x="1751" y="2835"/>
                  <a:pt x="1728" y="2848"/>
                </a:cubicBezTo>
                <a:cubicBezTo>
                  <a:pt x="1711" y="2857"/>
                  <a:pt x="1680" y="2880"/>
                  <a:pt x="1680" y="2880"/>
                </a:cubicBezTo>
                <a:cubicBezTo>
                  <a:pt x="1649" y="2926"/>
                  <a:pt x="1640" y="2965"/>
                  <a:pt x="1584" y="2984"/>
                </a:cubicBezTo>
                <a:cubicBezTo>
                  <a:pt x="1367" y="2979"/>
                  <a:pt x="1271" y="2973"/>
                  <a:pt x="1088" y="2960"/>
                </a:cubicBezTo>
                <a:cubicBezTo>
                  <a:pt x="1072" y="2957"/>
                  <a:pt x="1055" y="2958"/>
                  <a:pt x="1040" y="2952"/>
                </a:cubicBezTo>
                <a:cubicBezTo>
                  <a:pt x="1012" y="2942"/>
                  <a:pt x="960" y="2912"/>
                  <a:pt x="960" y="2912"/>
                </a:cubicBezTo>
                <a:cubicBezTo>
                  <a:pt x="915" y="2844"/>
                  <a:pt x="899" y="2774"/>
                  <a:pt x="864" y="2704"/>
                </a:cubicBezTo>
                <a:cubicBezTo>
                  <a:pt x="836" y="2649"/>
                  <a:pt x="784" y="2586"/>
                  <a:pt x="752" y="2536"/>
                </a:cubicBezTo>
                <a:cubicBezTo>
                  <a:pt x="746" y="2527"/>
                  <a:pt x="739" y="2487"/>
                  <a:pt x="736" y="2480"/>
                </a:cubicBezTo>
                <a:cubicBezTo>
                  <a:pt x="711" y="2413"/>
                  <a:pt x="701" y="2342"/>
                  <a:pt x="664" y="2280"/>
                </a:cubicBezTo>
                <a:cubicBezTo>
                  <a:pt x="641" y="2165"/>
                  <a:pt x="673" y="2307"/>
                  <a:pt x="640" y="2208"/>
                </a:cubicBezTo>
                <a:cubicBezTo>
                  <a:pt x="625" y="2164"/>
                  <a:pt x="623" y="2116"/>
                  <a:pt x="608" y="2072"/>
                </a:cubicBezTo>
                <a:cubicBezTo>
                  <a:pt x="587" y="2010"/>
                  <a:pt x="530" y="1952"/>
                  <a:pt x="496" y="1896"/>
                </a:cubicBezTo>
                <a:cubicBezTo>
                  <a:pt x="488" y="1865"/>
                  <a:pt x="471" y="1839"/>
                  <a:pt x="464" y="1808"/>
                </a:cubicBezTo>
                <a:cubicBezTo>
                  <a:pt x="447" y="1731"/>
                  <a:pt x="448" y="1655"/>
                  <a:pt x="408" y="1584"/>
                </a:cubicBezTo>
                <a:cubicBezTo>
                  <a:pt x="397" y="1564"/>
                  <a:pt x="383" y="1545"/>
                  <a:pt x="368" y="1528"/>
                </a:cubicBezTo>
                <a:cubicBezTo>
                  <a:pt x="350" y="1508"/>
                  <a:pt x="312" y="1472"/>
                  <a:pt x="312" y="1472"/>
                </a:cubicBezTo>
                <a:cubicBezTo>
                  <a:pt x="302" y="1434"/>
                  <a:pt x="269" y="1354"/>
                  <a:pt x="240" y="1328"/>
                </a:cubicBezTo>
                <a:cubicBezTo>
                  <a:pt x="226" y="1315"/>
                  <a:pt x="192" y="1296"/>
                  <a:pt x="192" y="1296"/>
                </a:cubicBezTo>
                <a:cubicBezTo>
                  <a:pt x="184" y="1283"/>
                  <a:pt x="177" y="1268"/>
                  <a:pt x="168" y="1256"/>
                </a:cubicBezTo>
                <a:cubicBezTo>
                  <a:pt x="161" y="1247"/>
                  <a:pt x="150" y="1241"/>
                  <a:pt x="144" y="1232"/>
                </a:cubicBezTo>
                <a:cubicBezTo>
                  <a:pt x="139" y="1225"/>
                  <a:pt x="140" y="1215"/>
                  <a:pt x="136" y="1208"/>
                </a:cubicBezTo>
                <a:cubicBezTo>
                  <a:pt x="112" y="1165"/>
                  <a:pt x="83" y="1123"/>
                  <a:pt x="48" y="1088"/>
                </a:cubicBezTo>
                <a:cubicBezTo>
                  <a:pt x="34" y="1046"/>
                  <a:pt x="24" y="1028"/>
                  <a:pt x="0" y="992"/>
                </a:cubicBezTo>
                <a:close/>
              </a:path>
            </a:pathLst>
          </a:custGeom>
          <a:solidFill>
            <a:srgbClr val="003399">
              <a:alpha val="49411"/>
            </a:srgbClr>
          </a:solidFill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9" name="Google Shape;6149;p12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Dijkstra's Shortest Path Algorithm</a:t>
            </a:r>
            <a:endParaRPr/>
          </a:p>
        </p:txBody>
      </p:sp>
      <p:sp>
        <p:nvSpPr>
          <p:cNvPr id="6150" name="Google Shape;6150;p122"/>
          <p:cNvSpPr/>
          <p:nvPr/>
        </p:nvSpPr>
        <p:spPr>
          <a:xfrm>
            <a:off x="300037" y="3400425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1" name="Google Shape;6151;p122"/>
          <p:cNvSpPr/>
          <p:nvPr/>
        </p:nvSpPr>
        <p:spPr>
          <a:xfrm>
            <a:off x="7967662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2" name="Google Shape;6152;p122"/>
          <p:cNvSpPr/>
          <p:nvPr/>
        </p:nvSpPr>
        <p:spPr>
          <a:xfrm>
            <a:off x="8278812" y="5907087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3" name="Google Shape;6153;p122"/>
          <p:cNvSpPr/>
          <p:nvPr/>
        </p:nvSpPr>
        <p:spPr>
          <a:xfrm>
            <a:off x="2076450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4" name="Google Shape;6154;p122"/>
          <p:cNvSpPr/>
          <p:nvPr/>
        </p:nvSpPr>
        <p:spPr>
          <a:xfrm>
            <a:off x="2882900" y="40767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5" name="Google Shape;6155;p122"/>
          <p:cNvSpPr/>
          <p:nvPr/>
        </p:nvSpPr>
        <p:spPr>
          <a:xfrm>
            <a:off x="2138362" y="60198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6" name="Google Shape;6156;p122"/>
          <p:cNvSpPr/>
          <p:nvPr/>
        </p:nvSpPr>
        <p:spPr>
          <a:xfrm>
            <a:off x="7024687" y="44259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7" name="Google Shape;6157;p122"/>
          <p:cNvSpPr/>
          <p:nvPr/>
        </p:nvSpPr>
        <p:spPr>
          <a:xfrm>
            <a:off x="4289425" y="47688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58" name="Google Shape;6158;p122"/>
          <p:cNvCxnSpPr/>
          <p:nvPr/>
        </p:nvCxnSpPr>
        <p:spPr>
          <a:xfrm flipH="1" rot="10800000">
            <a:off x="557212" y="3057525"/>
            <a:ext cx="1511300" cy="379412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59" name="Google Shape;6159;p122"/>
          <p:cNvCxnSpPr/>
          <p:nvPr/>
        </p:nvCxnSpPr>
        <p:spPr>
          <a:xfrm>
            <a:off x="609600" y="3551237"/>
            <a:ext cx="2317750" cy="561975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60" name="Google Shape;6160;p122"/>
          <p:cNvCxnSpPr/>
          <p:nvPr/>
        </p:nvCxnSpPr>
        <p:spPr>
          <a:xfrm>
            <a:off x="557212" y="3665537"/>
            <a:ext cx="1731962" cy="2346325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61" name="Google Shape;6161;p122"/>
          <p:cNvCxnSpPr/>
          <p:nvPr/>
        </p:nvCxnSpPr>
        <p:spPr>
          <a:xfrm flipH="1" rot="10800000">
            <a:off x="3140075" y="3057525"/>
            <a:ext cx="4819650" cy="1055687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62" name="Google Shape;6162;p122"/>
          <p:cNvCxnSpPr/>
          <p:nvPr/>
        </p:nvCxnSpPr>
        <p:spPr>
          <a:xfrm flipH="1" rot="10800000">
            <a:off x="7281862" y="3216275"/>
            <a:ext cx="836612" cy="12461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63" name="Google Shape;6163;p122"/>
          <p:cNvCxnSpPr/>
          <p:nvPr/>
        </p:nvCxnSpPr>
        <p:spPr>
          <a:xfrm>
            <a:off x="3140075" y="4341812"/>
            <a:ext cx="1193800" cy="4635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64" name="Google Shape;6164;p122"/>
          <p:cNvCxnSpPr/>
          <p:nvPr/>
        </p:nvCxnSpPr>
        <p:spPr>
          <a:xfrm>
            <a:off x="4546600" y="5033962"/>
            <a:ext cx="3724275" cy="10239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65" name="Google Shape;6165;p122"/>
          <p:cNvCxnSpPr/>
          <p:nvPr/>
        </p:nvCxnSpPr>
        <p:spPr>
          <a:xfrm flipH="1" rot="10800000">
            <a:off x="4598987" y="4576762"/>
            <a:ext cx="2417762" cy="3429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66" name="Google Shape;6166;p122"/>
          <p:cNvCxnSpPr/>
          <p:nvPr/>
        </p:nvCxnSpPr>
        <p:spPr>
          <a:xfrm>
            <a:off x="7175500" y="4735512"/>
            <a:ext cx="1147762" cy="12080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67" name="Google Shape;6167;p122"/>
          <p:cNvCxnSpPr/>
          <p:nvPr/>
        </p:nvCxnSpPr>
        <p:spPr>
          <a:xfrm flipH="1">
            <a:off x="4546600" y="3171825"/>
            <a:ext cx="3465512" cy="1633537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68" name="Google Shape;6168;p122"/>
          <p:cNvCxnSpPr/>
          <p:nvPr/>
        </p:nvCxnSpPr>
        <p:spPr>
          <a:xfrm flipH="1">
            <a:off x="2395537" y="4386262"/>
            <a:ext cx="638175" cy="16700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69" name="Google Shape;6169;p122"/>
          <p:cNvCxnSpPr/>
          <p:nvPr/>
        </p:nvCxnSpPr>
        <p:spPr>
          <a:xfrm flipH="1" rot="10800000">
            <a:off x="2447925" y="4919662"/>
            <a:ext cx="1833562" cy="12509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70" name="Google Shape;6170;p122"/>
          <p:cNvCxnSpPr/>
          <p:nvPr/>
        </p:nvCxnSpPr>
        <p:spPr>
          <a:xfrm flipH="1" rot="10800000">
            <a:off x="2386012" y="2943225"/>
            <a:ext cx="5626100" cy="1143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71" name="Google Shape;6171;p122"/>
          <p:cNvCxnSpPr/>
          <p:nvPr/>
        </p:nvCxnSpPr>
        <p:spPr>
          <a:xfrm>
            <a:off x="2447925" y="6170612"/>
            <a:ext cx="5875337" cy="15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72" name="Google Shape;6172;p122"/>
          <p:cNvCxnSpPr/>
          <p:nvPr/>
        </p:nvCxnSpPr>
        <p:spPr>
          <a:xfrm>
            <a:off x="8224837" y="3171825"/>
            <a:ext cx="204787" cy="2727325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173" name="Google Shape;6173;p122"/>
          <p:cNvSpPr txBox="1"/>
          <p:nvPr/>
        </p:nvSpPr>
        <p:spPr>
          <a:xfrm>
            <a:off x="4794250" y="36068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18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4" name="Google Shape;6174;p122"/>
          <p:cNvSpPr txBox="1"/>
          <p:nvPr/>
        </p:nvSpPr>
        <p:spPr>
          <a:xfrm>
            <a:off x="5991225" y="39528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5" name="Google Shape;6175;p122"/>
          <p:cNvSpPr txBox="1"/>
          <p:nvPr/>
        </p:nvSpPr>
        <p:spPr>
          <a:xfrm>
            <a:off x="1208087" y="3135312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6" name="Google Shape;6176;p122"/>
          <p:cNvSpPr txBox="1"/>
          <p:nvPr/>
        </p:nvSpPr>
        <p:spPr>
          <a:xfrm>
            <a:off x="1763712" y="3792537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7" name="Google Shape;6177;p122"/>
          <p:cNvSpPr txBox="1"/>
          <p:nvPr/>
        </p:nvSpPr>
        <p:spPr>
          <a:xfrm>
            <a:off x="1293812" y="4806950"/>
            <a:ext cx="591259" cy="3277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8" name="Google Shape;6178;p122"/>
          <p:cNvSpPr txBox="1"/>
          <p:nvPr/>
        </p:nvSpPr>
        <p:spPr>
          <a:xfrm>
            <a:off x="2579687" y="4984750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9" name="Google Shape;6179;p122"/>
          <p:cNvSpPr txBox="1"/>
          <p:nvPr/>
        </p:nvSpPr>
        <p:spPr>
          <a:xfrm>
            <a:off x="3517900" y="4494212"/>
            <a:ext cx="41751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0" name="Google Shape;6180;p122"/>
          <p:cNvSpPr txBox="1"/>
          <p:nvPr/>
        </p:nvSpPr>
        <p:spPr>
          <a:xfrm>
            <a:off x="3162300" y="5445125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1" name="Google Shape;6181;p122"/>
          <p:cNvSpPr txBox="1"/>
          <p:nvPr/>
        </p:nvSpPr>
        <p:spPr>
          <a:xfrm>
            <a:off x="4614862" y="6115050"/>
            <a:ext cx="39846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2" name="Google Shape;6182;p122"/>
          <p:cNvSpPr txBox="1"/>
          <p:nvPr/>
        </p:nvSpPr>
        <p:spPr>
          <a:xfrm>
            <a:off x="6038850" y="541655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3" name="Google Shape;6183;p122"/>
          <p:cNvSpPr txBox="1"/>
          <p:nvPr/>
        </p:nvSpPr>
        <p:spPr>
          <a:xfrm>
            <a:off x="5943600" y="46259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4" name="Google Shape;6184;p122"/>
          <p:cNvSpPr txBox="1"/>
          <p:nvPr/>
        </p:nvSpPr>
        <p:spPr>
          <a:xfrm>
            <a:off x="7440612" y="392112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5" name="Google Shape;6185;p122"/>
          <p:cNvSpPr txBox="1"/>
          <p:nvPr/>
        </p:nvSpPr>
        <p:spPr>
          <a:xfrm>
            <a:off x="8175625" y="4478337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6" name="Google Shape;6186;p122"/>
          <p:cNvSpPr txBox="1"/>
          <p:nvPr/>
        </p:nvSpPr>
        <p:spPr>
          <a:xfrm>
            <a:off x="7535862" y="52070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7" name="Google Shape;6187;p122"/>
          <p:cNvSpPr txBox="1"/>
          <p:nvPr/>
        </p:nvSpPr>
        <p:spPr>
          <a:xfrm>
            <a:off x="2305050" y="63357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8" name="Google Shape;6188;p122"/>
          <p:cNvSpPr txBox="1"/>
          <p:nvPr/>
        </p:nvSpPr>
        <p:spPr>
          <a:xfrm>
            <a:off x="2160587" y="25146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9" name="Google Shape;6189;p122"/>
          <p:cNvSpPr txBox="1"/>
          <p:nvPr/>
        </p:nvSpPr>
        <p:spPr>
          <a:xfrm>
            <a:off x="8129587" y="62531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0" name="Google Shape;6190;p122"/>
          <p:cNvSpPr txBox="1"/>
          <p:nvPr/>
        </p:nvSpPr>
        <p:spPr>
          <a:xfrm>
            <a:off x="4122737" y="44402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1" name="Google Shape;6191;p122"/>
          <p:cNvSpPr txBox="1"/>
          <p:nvPr/>
        </p:nvSpPr>
        <p:spPr>
          <a:xfrm>
            <a:off x="3025775" y="3741737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2" name="Google Shape;6192;p122"/>
          <p:cNvSpPr txBox="1"/>
          <p:nvPr/>
        </p:nvSpPr>
        <p:spPr>
          <a:xfrm>
            <a:off x="6731000" y="41322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3" name="Google Shape;6193;p122"/>
          <p:cNvSpPr txBox="1"/>
          <p:nvPr/>
        </p:nvSpPr>
        <p:spPr>
          <a:xfrm>
            <a:off x="169862" y="3105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4" name="Google Shape;6194;p122"/>
          <p:cNvSpPr txBox="1"/>
          <p:nvPr/>
        </p:nvSpPr>
        <p:spPr>
          <a:xfrm>
            <a:off x="2819400" y="1143000"/>
            <a:ext cx="3368675" cy="793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6025" lIns="182875" spcFirstLastPara="1" rIns="1828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= { s, 2, 3, 6, 7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PQ = { 4, 5, t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5" name="Google Shape;6195;p122"/>
          <p:cNvSpPr txBox="1"/>
          <p:nvPr/>
        </p:nvSpPr>
        <p:spPr>
          <a:xfrm>
            <a:off x="1901825" y="2501900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6" name="Google Shape;6196;p122"/>
          <p:cNvSpPr txBox="1"/>
          <p:nvPr/>
        </p:nvSpPr>
        <p:spPr>
          <a:xfrm>
            <a:off x="2132012" y="2555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7" name="Google Shape;6197;p122"/>
          <p:cNvSpPr txBox="1"/>
          <p:nvPr/>
        </p:nvSpPr>
        <p:spPr>
          <a:xfrm>
            <a:off x="2000250" y="633571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8" name="Google Shape;6198;p122"/>
          <p:cNvSpPr txBox="1"/>
          <p:nvPr/>
        </p:nvSpPr>
        <p:spPr>
          <a:xfrm>
            <a:off x="2720975" y="37417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9" name="Google Shape;6199;p122"/>
          <p:cNvSpPr txBox="1"/>
          <p:nvPr/>
        </p:nvSpPr>
        <p:spPr>
          <a:xfrm>
            <a:off x="2949575" y="3786187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0" name="Google Shape;6200;p122"/>
          <p:cNvSpPr txBox="1"/>
          <p:nvPr/>
        </p:nvSpPr>
        <p:spPr>
          <a:xfrm>
            <a:off x="2212975" y="64055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1" name="Google Shape;6201;p122"/>
          <p:cNvSpPr txBox="1"/>
          <p:nvPr/>
        </p:nvSpPr>
        <p:spPr>
          <a:xfrm>
            <a:off x="4121150" y="42021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2" name="Google Shape;6202;p122"/>
          <p:cNvSpPr txBox="1"/>
          <p:nvPr/>
        </p:nvSpPr>
        <p:spPr>
          <a:xfrm>
            <a:off x="4346575" y="44751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3" name="Google Shape;6203;p122"/>
          <p:cNvSpPr txBox="1"/>
          <p:nvPr/>
        </p:nvSpPr>
        <p:spPr>
          <a:xfrm>
            <a:off x="4438650" y="41894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4" name="Google Shape;6204;p122"/>
          <p:cNvSpPr txBox="1"/>
          <p:nvPr/>
        </p:nvSpPr>
        <p:spPr>
          <a:xfrm>
            <a:off x="4359275" y="4246562"/>
            <a:ext cx="276225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5" name="Google Shape;6205;p122"/>
          <p:cNvSpPr txBox="1"/>
          <p:nvPr/>
        </p:nvSpPr>
        <p:spPr>
          <a:xfrm>
            <a:off x="7829550" y="6280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59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6" name="Google Shape;6206;p122"/>
          <p:cNvSpPr txBox="1"/>
          <p:nvPr/>
        </p:nvSpPr>
        <p:spPr>
          <a:xfrm>
            <a:off x="8347075" y="63246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7" name="Google Shape;6207;p122"/>
          <p:cNvSpPr txBox="1"/>
          <p:nvPr/>
        </p:nvSpPr>
        <p:spPr>
          <a:xfrm>
            <a:off x="8067675" y="63246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8" name="Google Shape;6208;p122"/>
          <p:cNvSpPr txBox="1"/>
          <p:nvPr/>
        </p:nvSpPr>
        <p:spPr>
          <a:xfrm>
            <a:off x="7486650" y="62722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51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9" name="Google Shape;6209;p122"/>
          <p:cNvSpPr txBox="1"/>
          <p:nvPr/>
        </p:nvSpPr>
        <p:spPr>
          <a:xfrm>
            <a:off x="4651375" y="4233862"/>
            <a:ext cx="276225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0" name="Google Shape;6210;p122"/>
          <p:cNvSpPr txBox="1"/>
          <p:nvPr/>
        </p:nvSpPr>
        <p:spPr>
          <a:xfrm>
            <a:off x="4756150" y="41894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1" name="Google Shape;6211;p122"/>
          <p:cNvSpPr/>
          <p:nvPr/>
        </p:nvSpPr>
        <p:spPr>
          <a:xfrm rot="10800000">
            <a:off x="4360862" y="5149850"/>
            <a:ext cx="174625" cy="31432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2" name="Google Shape;6212;p122"/>
          <p:cNvSpPr txBox="1"/>
          <p:nvPr/>
        </p:nvSpPr>
        <p:spPr>
          <a:xfrm>
            <a:off x="4056062" y="5430837"/>
            <a:ext cx="1277937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delmin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3" name="Google Shape;6213;p122"/>
          <p:cNvSpPr txBox="1"/>
          <p:nvPr/>
        </p:nvSpPr>
        <p:spPr>
          <a:xfrm>
            <a:off x="7815262" y="23669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4" name="Google Shape;6214;p122"/>
          <p:cNvSpPr txBox="1"/>
          <p:nvPr/>
        </p:nvSpPr>
        <p:spPr>
          <a:xfrm>
            <a:off x="8012112" y="2428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5" name="Google Shape;6215;p122"/>
          <p:cNvSpPr txBox="1"/>
          <p:nvPr/>
        </p:nvSpPr>
        <p:spPr>
          <a:xfrm>
            <a:off x="8108950" y="23860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6" name="Google Shape;6216;p122"/>
          <p:cNvSpPr txBox="1"/>
          <p:nvPr/>
        </p:nvSpPr>
        <p:spPr>
          <a:xfrm>
            <a:off x="8382000" y="24384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7" name="Google Shape;6217;p122"/>
          <p:cNvSpPr txBox="1"/>
          <p:nvPr/>
        </p:nvSpPr>
        <p:spPr>
          <a:xfrm>
            <a:off x="8001000" y="20574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8" name="Google Shape;6218;p122"/>
          <p:cNvSpPr txBox="1"/>
          <p:nvPr/>
        </p:nvSpPr>
        <p:spPr>
          <a:xfrm>
            <a:off x="4859337" y="2906712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2" name="Shape 6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3" name="Google Shape;6223;p12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Dijkstra's Shortest Path Algorithm</a:t>
            </a:r>
            <a:endParaRPr/>
          </a:p>
        </p:txBody>
      </p:sp>
      <p:sp>
        <p:nvSpPr>
          <p:cNvPr id="6224" name="Google Shape;6224;p123"/>
          <p:cNvSpPr/>
          <p:nvPr/>
        </p:nvSpPr>
        <p:spPr>
          <a:xfrm>
            <a:off x="300037" y="3400425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5" name="Google Shape;6225;p123"/>
          <p:cNvSpPr/>
          <p:nvPr/>
        </p:nvSpPr>
        <p:spPr>
          <a:xfrm>
            <a:off x="7967662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6" name="Google Shape;6226;p123"/>
          <p:cNvSpPr/>
          <p:nvPr/>
        </p:nvSpPr>
        <p:spPr>
          <a:xfrm>
            <a:off x="8278812" y="5907087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7" name="Google Shape;6227;p123"/>
          <p:cNvSpPr/>
          <p:nvPr/>
        </p:nvSpPr>
        <p:spPr>
          <a:xfrm>
            <a:off x="2076450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8" name="Google Shape;6228;p123"/>
          <p:cNvSpPr/>
          <p:nvPr/>
        </p:nvSpPr>
        <p:spPr>
          <a:xfrm>
            <a:off x="2882900" y="40767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9" name="Google Shape;6229;p123"/>
          <p:cNvSpPr/>
          <p:nvPr/>
        </p:nvSpPr>
        <p:spPr>
          <a:xfrm>
            <a:off x="2138362" y="60198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0" name="Google Shape;6230;p123"/>
          <p:cNvSpPr/>
          <p:nvPr/>
        </p:nvSpPr>
        <p:spPr>
          <a:xfrm>
            <a:off x="7024687" y="44259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1" name="Google Shape;6231;p123"/>
          <p:cNvSpPr/>
          <p:nvPr/>
        </p:nvSpPr>
        <p:spPr>
          <a:xfrm>
            <a:off x="4289425" y="47688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32" name="Google Shape;6232;p123"/>
          <p:cNvCxnSpPr/>
          <p:nvPr/>
        </p:nvCxnSpPr>
        <p:spPr>
          <a:xfrm flipH="1" rot="10800000">
            <a:off x="557212" y="3057525"/>
            <a:ext cx="1511300" cy="379412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33" name="Google Shape;6233;p123"/>
          <p:cNvCxnSpPr/>
          <p:nvPr/>
        </p:nvCxnSpPr>
        <p:spPr>
          <a:xfrm>
            <a:off x="609600" y="3551237"/>
            <a:ext cx="2317750" cy="561975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34" name="Google Shape;6234;p123"/>
          <p:cNvCxnSpPr/>
          <p:nvPr/>
        </p:nvCxnSpPr>
        <p:spPr>
          <a:xfrm>
            <a:off x="557212" y="3665537"/>
            <a:ext cx="1731962" cy="2346325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35" name="Google Shape;6235;p123"/>
          <p:cNvCxnSpPr/>
          <p:nvPr/>
        </p:nvCxnSpPr>
        <p:spPr>
          <a:xfrm flipH="1" rot="10800000">
            <a:off x="3140075" y="3057525"/>
            <a:ext cx="4819650" cy="1055687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36" name="Google Shape;6236;p123"/>
          <p:cNvCxnSpPr/>
          <p:nvPr/>
        </p:nvCxnSpPr>
        <p:spPr>
          <a:xfrm flipH="1" rot="10800000">
            <a:off x="7281862" y="3216275"/>
            <a:ext cx="836612" cy="12461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37" name="Google Shape;6237;p123"/>
          <p:cNvCxnSpPr/>
          <p:nvPr/>
        </p:nvCxnSpPr>
        <p:spPr>
          <a:xfrm>
            <a:off x="3140075" y="4341812"/>
            <a:ext cx="1193800" cy="4635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38" name="Google Shape;6238;p123"/>
          <p:cNvCxnSpPr/>
          <p:nvPr/>
        </p:nvCxnSpPr>
        <p:spPr>
          <a:xfrm>
            <a:off x="4546600" y="5033962"/>
            <a:ext cx="3724275" cy="1023937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39" name="Google Shape;6239;p123"/>
          <p:cNvCxnSpPr/>
          <p:nvPr/>
        </p:nvCxnSpPr>
        <p:spPr>
          <a:xfrm flipH="1" rot="10800000">
            <a:off x="4598987" y="4576762"/>
            <a:ext cx="2417762" cy="3429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40" name="Google Shape;6240;p123"/>
          <p:cNvCxnSpPr/>
          <p:nvPr/>
        </p:nvCxnSpPr>
        <p:spPr>
          <a:xfrm>
            <a:off x="7175500" y="4735512"/>
            <a:ext cx="1147762" cy="12080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41" name="Google Shape;6241;p123"/>
          <p:cNvCxnSpPr/>
          <p:nvPr/>
        </p:nvCxnSpPr>
        <p:spPr>
          <a:xfrm flipH="1">
            <a:off x="4546600" y="3171825"/>
            <a:ext cx="3465512" cy="1633537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42" name="Google Shape;6242;p123"/>
          <p:cNvCxnSpPr/>
          <p:nvPr/>
        </p:nvCxnSpPr>
        <p:spPr>
          <a:xfrm flipH="1">
            <a:off x="2395537" y="4386262"/>
            <a:ext cx="638175" cy="16700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43" name="Google Shape;6243;p123"/>
          <p:cNvCxnSpPr/>
          <p:nvPr/>
        </p:nvCxnSpPr>
        <p:spPr>
          <a:xfrm flipH="1" rot="10800000">
            <a:off x="2447925" y="4919662"/>
            <a:ext cx="1833562" cy="12509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44" name="Google Shape;6244;p123"/>
          <p:cNvCxnSpPr/>
          <p:nvPr/>
        </p:nvCxnSpPr>
        <p:spPr>
          <a:xfrm flipH="1" rot="10800000">
            <a:off x="2386012" y="2943225"/>
            <a:ext cx="5626100" cy="1143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45" name="Google Shape;6245;p123"/>
          <p:cNvCxnSpPr/>
          <p:nvPr/>
        </p:nvCxnSpPr>
        <p:spPr>
          <a:xfrm>
            <a:off x="2447925" y="6170612"/>
            <a:ext cx="5875337" cy="15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46" name="Google Shape;6246;p123"/>
          <p:cNvCxnSpPr/>
          <p:nvPr/>
        </p:nvCxnSpPr>
        <p:spPr>
          <a:xfrm>
            <a:off x="8224837" y="3171825"/>
            <a:ext cx="204787" cy="2727325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247" name="Google Shape;6247;p123"/>
          <p:cNvSpPr txBox="1"/>
          <p:nvPr/>
        </p:nvSpPr>
        <p:spPr>
          <a:xfrm>
            <a:off x="4794250" y="36068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18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8" name="Google Shape;6248;p123"/>
          <p:cNvSpPr txBox="1"/>
          <p:nvPr/>
        </p:nvSpPr>
        <p:spPr>
          <a:xfrm>
            <a:off x="5991225" y="39528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9" name="Google Shape;6249;p123"/>
          <p:cNvSpPr txBox="1"/>
          <p:nvPr/>
        </p:nvSpPr>
        <p:spPr>
          <a:xfrm>
            <a:off x="1208087" y="3135312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0" name="Google Shape;6250;p123"/>
          <p:cNvSpPr txBox="1"/>
          <p:nvPr/>
        </p:nvSpPr>
        <p:spPr>
          <a:xfrm>
            <a:off x="1763712" y="3792537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1" name="Google Shape;6251;p123"/>
          <p:cNvSpPr txBox="1"/>
          <p:nvPr/>
        </p:nvSpPr>
        <p:spPr>
          <a:xfrm>
            <a:off x="1293812" y="4806950"/>
            <a:ext cx="605326" cy="3840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2" name="Google Shape;6252;p123"/>
          <p:cNvSpPr txBox="1"/>
          <p:nvPr/>
        </p:nvSpPr>
        <p:spPr>
          <a:xfrm>
            <a:off x="2579687" y="4984750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3" name="Google Shape;6253;p123"/>
          <p:cNvSpPr txBox="1"/>
          <p:nvPr/>
        </p:nvSpPr>
        <p:spPr>
          <a:xfrm>
            <a:off x="3517900" y="4494212"/>
            <a:ext cx="41751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4" name="Google Shape;6254;p123"/>
          <p:cNvSpPr txBox="1"/>
          <p:nvPr/>
        </p:nvSpPr>
        <p:spPr>
          <a:xfrm>
            <a:off x="3162300" y="5445125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5" name="Google Shape;6255;p123"/>
          <p:cNvSpPr txBox="1"/>
          <p:nvPr/>
        </p:nvSpPr>
        <p:spPr>
          <a:xfrm>
            <a:off x="4614862" y="6115050"/>
            <a:ext cx="39846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6" name="Google Shape;6256;p123"/>
          <p:cNvSpPr txBox="1"/>
          <p:nvPr/>
        </p:nvSpPr>
        <p:spPr>
          <a:xfrm>
            <a:off x="6038850" y="541655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7" name="Google Shape;6257;p123"/>
          <p:cNvSpPr txBox="1"/>
          <p:nvPr/>
        </p:nvSpPr>
        <p:spPr>
          <a:xfrm>
            <a:off x="5943600" y="46259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8" name="Google Shape;6258;p123"/>
          <p:cNvSpPr txBox="1"/>
          <p:nvPr/>
        </p:nvSpPr>
        <p:spPr>
          <a:xfrm>
            <a:off x="7440612" y="392112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9" name="Google Shape;6259;p123"/>
          <p:cNvSpPr txBox="1"/>
          <p:nvPr/>
        </p:nvSpPr>
        <p:spPr>
          <a:xfrm>
            <a:off x="8175625" y="4478337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0" name="Google Shape;6260;p123"/>
          <p:cNvSpPr txBox="1"/>
          <p:nvPr/>
        </p:nvSpPr>
        <p:spPr>
          <a:xfrm>
            <a:off x="7535862" y="52070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1" name="Google Shape;6261;p123"/>
          <p:cNvSpPr txBox="1"/>
          <p:nvPr/>
        </p:nvSpPr>
        <p:spPr>
          <a:xfrm>
            <a:off x="2305050" y="63357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2" name="Google Shape;6262;p123"/>
          <p:cNvSpPr txBox="1"/>
          <p:nvPr/>
        </p:nvSpPr>
        <p:spPr>
          <a:xfrm>
            <a:off x="2160587" y="25146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3" name="Google Shape;6263;p123"/>
          <p:cNvSpPr txBox="1"/>
          <p:nvPr/>
        </p:nvSpPr>
        <p:spPr>
          <a:xfrm>
            <a:off x="8129587" y="62531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4" name="Google Shape;6264;p123"/>
          <p:cNvSpPr txBox="1"/>
          <p:nvPr/>
        </p:nvSpPr>
        <p:spPr>
          <a:xfrm>
            <a:off x="4122737" y="44402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5" name="Google Shape;6265;p123"/>
          <p:cNvSpPr txBox="1"/>
          <p:nvPr/>
        </p:nvSpPr>
        <p:spPr>
          <a:xfrm>
            <a:off x="3025775" y="3741737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6" name="Google Shape;6266;p123"/>
          <p:cNvSpPr txBox="1"/>
          <p:nvPr/>
        </p:nvSpPr>
        <p:spPr>
          <a:xfrm>
            <a:off x="6731000" y="41322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7" name="Google Shape;6267;p123"/>
          <p:cNvSpPr txBox="1"/>
          <p:nvPr/>
        </p:nvSpPr>
        <p:spPr>
          <a:xfrm>
            <a:off x="169862" y="3105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8" name="Google Shape;6268;p123"/>
          <p:cNvSpPr txBox="1"/>
          <p:nvPr/>
        </p:nvSpPr>
        <p:spPr>
          <a:xfrm>
            <a:off x="2819400" y="1066800"/>
            <a:ext cx="3368675" cy="793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6025" lIns="182875" spcFirstLastPara="1" rIns="1828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= { s, 2, 3, 5, 6, 7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PQ = { 4, t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9" name="Google Shape;6269;p123"/>
          <p:cNvSpPr txBox="1"/>
          <p:nvPr/>
        </p:nvSpPr>
        <p:spPr>
          <a:xfrm>
            <a:off x="1901825" y="2501900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0" name="Google Shape;6270;p123"/>
          <p:cNvSpPr txBox="1"/>
          <p:nvPr/>
        </p:nvSpPr>
        <p:spPr>
          <a:xfrm>
            <a:off x="2132012" y="2555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1" name="Google Shape;6271;p123"/>
          <p:cNvSpPr txBox="1"/>
          <p:nvPr/>
        </p:nvSpPr>
        <p:spPr>
          <a:xfrm>
            <a:off x="2000250" y="633571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2" name="Google Shape;6272;p123"/>
          <p:cNvSpPr txBox="1"/>
          <p:nvPr/>
        </p:nvSpPr>
        <p:spPr>
          <a:xfrm>
            <a:off x="2720975" y="37417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3" name="Google Shape;6273;p123"/>
          <p:cNvSpPr txBox="1"/>
          <p:nvPr/>
        </p:nvSpPr>
        <p:spPr>
          <a:xfrm>
            <a:off x="2949575" y="3786187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4" name="Google Shape;6274;p123"/>
          <p:cNvSpPr txBox="1"/>
          <p:nvPr/>
        </p:nvSpPr>
        <p:spPr>
          <a:xfrm>
            <a:off x="2212975" y="64055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5" name="Google Shape;6275;p123"/>
          <p:cNvSpPr txBox="1"/>
          <p:nvPr/>
        </p:nvSpPr>
        <p:spPr>
          <a:xfrm>
            <a:off x="4121150" y="42021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6" name="Google Shape;6276;p123"/>
          <p:cNvSpPr txBox="1"/>
          <p:nvPr/>
        </p:nvSpPr>
        <p:spPr>
          <a:xfrm>
            <a:off x="4346575" y="44751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7" name="Google Shape;6277;p123"/>
          <p:cNvSpPr txBox="1"/>
          <p:nvPr/>
        </p:nvSpPr>
        <p:spPr>
          <a:xfrm>
            <a:off x="4438650" y="41894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8" name="Google Shape;6278;p123"/>
          <p:cNvSpPr txBox="1"/>
          <p:nvPr/>
        </p:nvSpPr>
        <p:spPr>
          <a:xfrm>
            <a:off x="4359275" y="4246562"/>
            <a:ext cx="276225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9" name="Google Shape;6279;p123"/>
          <p:cNvSpPr txBox="1"/>
          <p:nvPr/>
        </p:nvSpPr>
        <p:spPr>
          <a:xfrm>
            <a:off x="7829550" y="6280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59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0" name="Google Shape;6280;p123"/>
          <p:cNvSpPr txBox="1"/>
          <p:nvPr/>
        </p:nvSpPr>
        <p:spPr>
          <a:xfrm>
            <a:off x="8347075" y="63246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1" name="Google Shape;6281;p123"/>
          <p:cNvSpPr txBox="1"/>
          <p:nvPr/>
        </p:nvSpPr>
        <p:spPr>
          <a:xfrm>
            <a:off x="8067675" y="63246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2" name="Google Shape;6282;p123"/>
          <p:cNvSpPr txBox="1"/>
          <p:nvPr/>
        </p:nvSpPr>
        <p:spPr>
          <a:xfrm>
            <a:off x="7486650" y="62722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51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3" name="Google Shape;6283;p123"/>
          <p:cNvSpPr txBox="1"/>
          <p:nvPr/>
        </p:nvSpPr>
        <p:spPr>
          <a:xfrm>
            <a:off x="4651375" y="4233862"/>
            <a:ext cx="276225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4" name="Google Shape;6284;p123"/>
          <p:cNvSpPr txBox="1"/>
          <p:nvPr/>
        </p:nvSpPr>
        <p:spPr>
          <a:xfrm>
            <a:off x="4756150" y="41894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5" name="Google Shape;6285;p123"/>
          <p:cNvSpPr txBox="1"/>
          <p:nvPr/>
        </p:nvSpPr>
        <p:spPr>
          <a:xfrm>
            <a:off x="4859337" y="2906712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6" name="Google Shape;6286;p123"/>
          <p:cNvSpPr txBox="1"/>
          <p:nvPr/>
        </p:nvSpPr>
        <p:spPr>
          <a:xfrm>
            <a:off x="7712075" y="63246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7" name="Google Shape;6287;p123"/>
          <p:cNvSpPr txBox="1"/>
          <p:nvPr/>
        </p:nvSpPr>
        <p:spPr>
          <a:xfrm>
            <a:off x="7131050" y="62722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50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8" name="Google Shape;6288;p123"/>
          <p:cNvSpPr txBox="1"/>
          <p:nvPr/>
        </p:nvSpPr>
        <p:spPr>
          <a:xfrm>
            <a:off x="6950075" y="41910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9" name="Google Shape;6289;p123"/>
          <p:cNvSpPr txBox="1"/>
          <p:nvPr/>
        </p:nvSpPr>
        <p:spPr>
          <a:xfrm>
            <a:off x="6445250" y="41386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45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0" name="Google Shape;6290;p123"/>
          <p:cNvSpPr txBox="1"/>
          <p:nvPr/>
        </p:nvSpPr>
        <p:spPr>
          <a:xfrm>
            <a:off x="7815262" y="23669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1" name="Google Shape;6291;p123"/>
          <p:cNvSpPr txBox="1"/>
          <p:nvPr/>
        </p:nvSpPr>
        <p:spPr>
          <a:xfrm>
            <a:off x="8012112" y="2428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2" name="Google Shape;6292;p123"/>
          <p:cNvSpPr txBox="1"/>
          <p:nvPr/>
        </p:nvSpPr>
        <p:spPr>
          <a:xfrm>
            <a:off x="8108950" y="23860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3" name="Google Shape;6293;p123"/>
          <p:cNvSpPr txBox="1"/>
          <p:nvPr/>
        </p:nvSpPr>
        <p:spPr>
          <a:xfrm>
            <a:off x="8382000" y="24384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4" name="Google Shape;6294;p123"/>
          <p:cNvSpPr txBox="1"/>
          <p:nvPr/>
        </p:nvSpPr>
        <p:spPr>
          <a:xfrm>
            <a:off x="8001000" y="20574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5" name="Google Shape;6295;p123"/>
          <p:cNvSpPr/>
          <p:nvPr/>
        </p:nvSpPr>
        <p:spPr>
          <a:xfrm>
            <a:off x="177800" y="2028825"/>
            <a:ext cx="8534400" cy="4752975"/>
          </a:xfrm>
          <a:custGeom>
            <a:rect b="b" l="l" r="r" t="t"/>
            <a:pathLst>
              <a:path extrusionOk="0" h="2994" w="5376">
                <a:moveTo>
                  <a:pt x="0" y="882"/>
                </a:moveTo>
                <a:cubicBezTo>
                  <a:pt x="45" y="791"/>
                  <a:pt x="44" y="682"/>
                  <a:pt x="112" y="602"/>
                </a:cubicBezTo>
                <a:cubicBezTo>
                  <a:pt x="158" y="548"/>
                  <a:pt x="244" y="531"/>
                  <a:pt x="304" y="498"/>
                </a:cubicBezTo>
                <a:cubicBezTo>
                  <a:pt x="354" y="470"/>
                  <a:pt x="386" y="444"/>
                  <a:pt x="440" y="426"/>
                </a:cubicBezTo>
                <a:cubicBezTo>
                  <a:pt x="500" y="406"/>
                  <a:pt x="562" y="404"/>
                  <a:pt x="624" y="394"/>
                </a:cubicBezTo>
                <a:cubicBezTo>
                  <a:pt x="693" y="382"/>
                  <a:pt x="764" y="371"/>
                  <a:pt x="832" y="354"/>
                </a:cubicBezTo>
                <a:cubicBezTo>
                  <a:pt x="869" y="329"/>
                  <a:pt x="911" y="328"/>
                  <a:pt x="952" y="314"/>
                </a:cubicBezTo>
                <a:cubicBezTo>
                  <a:pt x="1113" y="260"/>
                  <a:pt x="1260" y="256"/>
                  <a:pt x="1432" y="250"/>
                </a:cubicBezTo>
                <a:cubicBezTo>
                  <a:pt x="1618" y="257"/>
                  <a:pt x="1740" y="283"/>
                  <a:pt x="1928" y="290"/>
                </a:cubicBezTo>
                <a:cubicBezTo>
                  <a:pt x="2165" y="314"/>
                  <a:pt x="2402" y="317"/>
                  <a:pt x="2640" y="322"/>
                </a:cubicBezTo>
                <a:cubicBezTo>
                  <a:pt x="3273" y="355"/>
                  <a:pt x="3932" y="189"/>
                  <a:pt x="4571" y="183"/>
                </a:cubicBezTo>
                <a:cubicBezTo>
                  <a:pt x="4711" y="165"/>
                  <a:pt x="4828" y="88"/>
                  <a:pt x="4955" y="34"/>
                </a:cubicBezTo>
                <a:cubicBezTo>
                  <a:pt x="5034" y="0"/>
                  <a:pt x="5151" y="26"/>
                  <a:pt x="5221" y="23"/>
                </a:cubicBezTo>
                <a:cubicBezTo>
                  <a:pt x="5277" y="29"/>
                  <a:pt x="5310" y="102"/>
                  <a:pt x="5349" y="141"/>
                </a:cubicBezTo>
                <a:cubicBezTo>
                  <a:pt x="5354" y="160"/>
                  <a:pt x="5376" y="255"/>
                  <a:pt x="5376" y="274"/>
                </a:cubicBezTo>
                <a:cubicBezTo>
                  <a:pt x="5376" y="391"/>
                  <a:pt x="5373" y="509"/>
                  <a:pt x="5368" y="626"/>
                </a:cubicBezTo>
                <a:cubicBezTo>
                  <a:pt x="5365" y="705"/>
                  <a:pt x="5312" y="785"/>
                  <a:pt x="5288" y="858"/>
                </a:cubicBezTo>
                <a:cubicBezTo>
                  <a:pt x="5275" y="898"/>
                  <a:pt x="5274" y="967"/>
                  <a:pt x="5240" y="994"/>
                </a:cubicBezTo>
                <a:cubicBezTo>
                  <a:pt x="5195" y="1030"/>
                  <a:pt x="5111" y="1036"/>
                  <a:pt x="5056" y="1042"/>
                </a:cubicBezTo>
                <a:cubicBezTo>
                  <a:pt x="4981" y="1061"/>
                  <a:pt x="4909" y="1101"/>
                  <a:pt x="4832" y="1114"/>
                </a:cubicBezTo>
                <a:cubicBezTo>
                  <a:pt x="4765" y="1125"/>
                  <a:pt x="4765" y="1118"/>
                  <a:pt x="4704" y="1130"/>
                </a:cubicBezTo>
                <a:cubicBezTo>
                  <a:pt x="4540" y="1163"/>
                  <a:pt x="4378" y="1210"/>
                  <a:pt x="4216" y="1250"/>
                </a:cubicBezTo>
                <a:cubicBezTo>
                  <a:pt x="4189" y="1257"/>
                  <a:pt x="4170" y="1273"/>
                  <a:pt x="4144" y="1282"/>
                </a:cubicBezTo>
                <a:cubicBezTo>
                  <a:pt x="4089" y="1337"/>
                  <a:pt x="4009" y="1362"/>
                  <a:pt x="3936" y="1386"/>
                </a:cubicBezTo>
                <a:cubicBezTo>
                  <a:pt x="3905" y="1478"/>
                  <a:pt x="3805" y="1471"/>
                  <a:pt x="3728" y="1490"/>
                </a:cubicBezTo>
                <a:cubicBezTo>
                  <a:pt x="3665" y="1506"/>
                  <a:pt x="3598" y="1517"/>
                  <a:pt x="3536" y="1538"/>
                </a:cubicBezTo>
                <a:cubicBezTo>
                  <a:pt x="3504" y="1549"/>
                  <a:pt x="3457" y="1567"/>
                  <a:pt x="3424" y="1570"/>
                </a:cubicBezTo>
                <a:cubicBezTo>
                  <a:pt x="3360" y="1576"/>
                  <a:pt x="3308" y="1582"/>
                  <a:pt x="3248" y="1602"/>
                </a:cubicBezTo>
                <a:cubicBezTo>
                  <a:pt x="3211" y="1614"/>
                  <a:pt x="3183" y="1653"/>
                  <a:pt x="3152" y="1674"/>
                </a:cubicBezTo>
                <a:cubicBezTo>
                  <a:pt x="3115" y="1730"/>
                  <a:pt x="3136" y="1711"/>
                  <a:pt x="3096" y="1738"/>
                </a:cubicBezTo>
                <a:cubicBezTo>
                  <a:pt x="3082" y="1780"/>
                  <a:pt x="3093" y="1755"/>
                  <a:pt x="3056" y="1810"/>
                </a:cubicBezTo>
                <a:cubicBezTo>
                  <a:pt x="3004" y="1888"/>
                  <a:pt x="3084" y="1830"/>
                  <a:pt x="3008" y="1906"/>
                </a:cubicBezTo>
                <a:cubicBezTo>
                  <a:pt x="2945" y="1969"/>
                  <a:pt x="2885" y="2014"/>
                  <a:pt x="2800" y="2042"/>
                </a:cubicBezTo>
                <a:cubicBezTo>
                  <a:pt x="2768" y="2053"/>
                  <a:pt x="2738" y="2079"/>
                  <a:pt x="2704" y="2090"/>
                </a:cubicBezTo>
                <a:cubicBezTo>
                  <a:pt x="2655" y="2106"/>
                  <a:pt x="2602" y="2104"/>
                  <a:pt x="2552" y="2114"/>
                </a:cubicBezTo>
                <a:cubicBezTo>
                  <a:pt x="2477" y="2111"/>
                  <a:pt x="2482" y="2225"/>
                  <a:pt x="2408" y="2218"/>
                </a:cubicBezTo>
                <a:cubicBezTo>
                  <a:pt x="2336" y="2212"/>
                  <a:pt x="2372" y="2305"/>
                  <a:pt x="2304" y="2282"/>
                </a:cubicBezTo>
                <a:cubicBezTo>
                  <a:pt x="2244" y="2327"/>
                  <a:pt x="2104" y="2446"/>
                  <a:pt x="2048" y="2490"/>
                </a:cubicBezTo>
                <a:cubicBezTo>
                  <a:pt x="2032" y="2485"/>
                  <a:pt x="1968" y="2546"/>
                  <a:pt x="1968" y="2546"/>
                </a:cubicBezTo>
                <a:cubicBezTo>
                  <a:pt x="1908" y="2569"/>
                  <a:pt x="1945" y="2638"/>
                  <a:pt x="1904" y="2666"/>
                </a:cubicBezTo>
                <a:cubicBezTo>
                  <a:pt x="1871" y="2699"/>
                  <a:pt x="1893" y="2723"/>
                  <a:pt x="1856" y="2778"/>
                </a:cubicBezTo>
                <a:cubicBezTo>
                  <a:pt x="1916" y="2868"/>
                  <a:pt x="1776" y="2962"/>
                  <a:pt x="1680" y="2994"/>
                </a:cubicBezTo>
                <a:cubicBezTo>
                  <a:pt x="1552" y="2908"/>
                  <a:pt x="1310" y="2956"/>
                  <a:pt x="1208" y="2954"/>
                </a:cubicBezTo>
                <a:cubicBezTo>
                  <a:pt x="1140" y="2937"/>
                  <a:pt x="1074" y="2920"/>
                  <a:pt x="1008" y="2898"/>
                </a:cubicBezTo>
                <a:cubicBezTo>
                  <a:pt x="984" y="2890"/>
                  <a:pt x="955" y="2885"/>
                  <a:pt x="936" y="2866"/>
                </a:cubicBezTo>
                <a:cubicBezTo>
                  <a:pt x="901" y="2831"/>
                  <a:pt x="906" y="2795"/>
                  <a:pt x="888" y="2754"/>
                </a:cubicBezTo>
                <a:cubicBezTo>
                  <a:pt x="871" y="2715"/>
                  <a:pt x="819" y="2689"/>
                  <a:pt x="792" y="2658"/>
                </a:cubicBezTo>
                <a:cubicBezTo>
                  <a:pt x="776" y="2640"/>
                  <a:pt x="747" y="2594"/>
                  <a:pt x="736" y="2578"/>
                </a:cubicBezTo>
                <a:cubicBezTo>
                  <a:pt x="673" y="2484"/>
                  <a:pt x="762" y="2587"/>
                  <a:pt x="704" y="2506"/>
                </a:cubicBezTo>
                <a:cubicBezTo>
                  <a:pt x="697" y="2497"/>
                  <a:pt x="687" y="2491"/>
                  <a:pt x="680" y="2482"/>
                </a:cubicBezTo>
                <a:cubicBezTo>
                  <a:pt x="640" y="2426"/>
                  <a:pt x="682" y="2473"/>
                  <a:pt x="656" y="2426"/>
                </a:cubicBezTo>
                <a:cubicBezTo>
                  <a:pt x="606" y="2336"/>
                  <a:pt x="506" y="2296"/>
                  <a:pt x="472" y="2194"/>
                </a:cubicBezTo>
                <a:cubicBezTo>
                  <a:pt x="469" y="2171"/>
                  <a:pt x="458" y="2084"/>
                  <a:pt x="440" y="2066"/>
                </a:cubicBezTo>
                <a:cubicBezTo>
                  <a:pt x="395" y="2021"/>
                  <a:pt x="364" y="1962"/>
                  <a:pt x="336" y="1906"/>
                </a:cubicBezTo>
                <a:cubicBezTo>
                  <a:pt x="315" y="1864"/>
                  <a:pt x="302" y="1822"/>
                  <a:pt x="272" y="1786"/>
                </a:cubicBezTo>
                <a:cubicBezTo>
                  <a:pt x="154" y="1644"/>
                  <a:pt x="240" y="1770"/>
                  <a:pt x="192" y="1698"/>
                </a:cubicBezTo>
                <a:cubicBezTo>
                  <a:pt x="167" y="1547"/>
                  <a:pt x="133" y="1399"/>
                  <a:pt x="96" y="1250"/>
                </a:cubicBezTo>
                <a:cubicBezTo>
                  <a:pt x="91" y="1230"/>
                  <a:pt x="34" y="1150"/>
                  <a:pt x="24" y="1122"/>
                </a:cubicBezTo>
                <a:cubicBezTo>
                  <a:pt x="20" y="1112"/>
                  <a:pt x="19" y="1101"/>
                  <a:pt x="16" y="1090"/>
                </a:cubicBezTo>
                <a:cubicBezTo>
                  <a:pt x="11" y="1074"/>
                  <a:pt x="0" y="1042"/>
                  <a:pt x="0" y="1042"/>
                </a:cubicBezTo>
                <a:cubicBezTo>
                  <a:pt x="9" y="908"/>
                  <a:pt x="16" y="961"/>
                  <a:pt x="0" y="882"/>
                </a:cubicBezTo>
                <a:close/>
              </a:path>
            </a:pathLst>
          </a:custGeom>
          <a:solidFill>
            <a:srgbClr val="003399">
              <a:alpha val="49411"/>
            </a:srgbClr>
          </a:solidFill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9" name="Shape 6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0" name="Google Shape;6300;p124"/>
          <p:cNvSpPr/>
          <p:nvPr/>
        </p:nvSpPr>
        <p:spPr>
          <a:xfrm>
            <a:off x="177800" y="2028825"/>
            <a:ext cx="8534400" cy="4752975"/>
          </a:xfrm>
          <a:custGeom>
            <a:rect b="b" l="l" r="r" t="t"/>
            <a:pathLst>
              <a:path extrusionOk="0" h="2994" w="5376">
                <a:moveTo>
                  <a:pt x="0" y="882"/>
                </a:moveTo>
                <a:cubicBezTo>
                  <a:pt x="45" y="791"/>
                  <a:pt x="44" y="682"/>
                  <a:pt x="112" y="602"/>
                </a:cubicBezTo>
                <a:cubicBezTo>
                  <a:pt x="158" y="548"/>
                  <a:pt x="244" y="531"/>
                  <a:pt x="304" y="498"/>
                </a:cubicBezTo>
                <a:cubicBezTo>
                  <a:pt x="354" y="470"/>
                  <a:pt x="386" y="444"/>
                  <a:pt x="440" y="426"/>
                </a:cubicBezTo>
                <a:cubicBezTo>
                  <a:pt x="500" y="406"/>
                  <a:pt x="562" y="404"/>
                  <a:pt x="624" y="394"/>
                </a:cubicBezTo>
                <a:cubicBezTo>
                  <a:pt x="693" y="382"/>
                  <a:pt x="764" y="371"/>
                  <a:pt x="832" y="354"/>
                </a:cubicBezTo>
                <a:cubicBezTo>
                  <a:pt x="869" y="329"/>
                  <a:pt x="911" y="328"/>
                  <a:pt x="952" y="314"/>
                </a:cubicBezTo>
                <a:cubicBezTo>
                  <a:pt x="1113" y="260"/>
                  <a:pt x="1260" y="256"/>
                  <a:pt x="1432" y="250"/>
                </a:cubicBezTo>
                <a:cubicBezTo>
                  <a:pt x="1618" y="257"/>
                  <a:pt x="1740" y="283"/>
                  <a:pt x="1928" y="290"/>
                </a:cubicBezTo>
                <a:cubicBezTo>
                  <a:pt x="2165" y="314"/>
                  <a:pt x="2402" y="317"/>
                  <a:pt x="2640" y="322"/>
                </a:cubicBezTo>
                <a:cubicBezTo>
                  <a:pt x="3273" y="355"/>
                  <a:pt x="3932" y="189"/>
                  <a:pt x="4571" y="183"/>
                </a:cubicBezTo>
                <a:cubicBezTo>
                  <a:pt x="4711" y="165"/>
                  <a:pt x="4828" y="88"/>
                  <a:pt x="4955" y="34"/>
                </a:cubicBezTo>
                <a:cubicBezTo>
                  <a:pt x="5034" y="0"/>
                  <a:pt x="5151" y="26"/>
                  <a:pt x="5221" y="23"/>
                </a:cubicBezTo>
                <a:cubicBezTo>
                  <a:pt x="5277" y="29"/>
                  <a:pt x="5310" y="102"/>
                  <a:pt x="5349" y="141"/>
                </a:cubicBezTo>
                <a:cubicBezTo>
                  <a:pt x="5354" y="160"/>
                  <a:pt x="5376" y="255"/>
                  <a:pt x="5376" y="274"/>
                </a:cubicBezTo>
                <a:cubicBezTo>
                  <a:pt x="5376" y="391"/>
                  <a:pt x="5373" y="509"/>
                  <a:pt x="5368" y="626"/>
                </a:cubicBezTo>
                <a:cubicBezTo>
                  <a:pt x="5365" y="705"/>
                  <a:pt x="5312" y="785"/>
                  <a:pt x="5288" y="858"/>
                </a:cubicBezTo>
                <a:cubicBezTo>
                  <a:pt x="5275" y="898"/>
                  <a:pt x="5274" y="967"/>
                  <a:pt x="5240" y="994"/>
                </a:cubicBezTo>
                <a:cubicBezTo>
                  <a:pt x="5195" y="1030"/>
                  <a:pt x="5111" y="1036"/>
                  <a:pt x="5056" y="1042"/>
                </a:cubicBezTo>
                <a:cubicBezTo>
                  <a:pt x="4981" y="1061"/>
                  <a:pt x="4909" y="1101"/>
                  <a:pt x="4832" y="1114"/>
                </a:cubicBezTo>
                <a:cubicBezTo>
                  <a:pt x="4765" y="1125"/>
                  <a:pt x="4765" y="1118"/>
                  <a:pt x="4704" y="1130"/>
                </a:cubicBezTo>
                <a:cubicBezTo>
                  <a:pt x="4540" y="1163"/>
                  <a:pt x="4378" y="1210"/>
                  <a:pt x="4216" y="1250"/>
                </a:cubicBezTo>
                <a:cubicBezTo>
                  <a:pt x="4189" y="1257"/>
                  <a:pt x="4170" y="1273"/>
                  <a:pt x="4144" y="1282"/>
                </a:cubicBezTo>
                <a:cubicBezTo>
                  <a:pt x="4089" y="1337"/>
                  <a:pt x="4009" y="1362"/>
                  <a:pt x="3936" y="1386"/>
                </a:cubicBezTo>
                <a:cubicBezTo>
                  <a:pt x="3905" y="1478"/>
                  <a:pt x="3805" y="1471"/>
                  <a:pt x="3728" y="1490"/>
                </a:cubicBezTo>
                <a:cubicBezTo>
                  <a:pt x="3665" y="1506"/>
                  <a:pt x="3598" y="1517"/>
                  <a:pt x="3536" y="1538"/>
                </a:cubicBezTo>
                <a:cubicBezTo>
                  <a:pt x="3504" y="1549"/>
                  <a:pt x="3457" y="1567"/>
                  <a:pt x="3424" y="1570"/>
                </a:cubicBezTo>
                <a:cubicBezTo>
                  <a:pt x="3360" y="1576"/>
                  <a:pt x="3308" y="1582"/>
                  <a:pt x="3248" y="1602"/>
                </a:cubicBezTo>
                <a:cubicBezTo>
                  <a:pt x="3211" y="1614"/>
                  <a:pt x="3183" y="1653"/>
                  <a:pt x="3152" y="1674"/>
                </a:cubicBezTo>
                <a:cubicBezTo>
                  <a:pt x="3115" y="1730"/>
                  <a:pt x="3136" y="1711"/>
                  <a:pt x="3096" y="1738"/>
                </a:cubicBezTo>
                <a:cubicBezTo>
                  <a:pt x="3082" y="1780"/>
                  <a:pt x="3093" y="1755"/>
                  <a:pt x="3056" y="1810"/>
                </a:cubicBezTo>
                <a:cubicBezTo>
                  <a:pt x="3004" y="1888"/>
                  <a:pt x="3084" y="1830"/>
                  <a:pt x="3008" y="1906"/>
                </a:cubicBezTo>
                <a:cubicBezTo>
                  <a:pt x="2945" y="1969"/>
                  <a:pt x="2885" y="2014"/>
                  <a:pt x="2800" y="2042"/>
                </a:cubicBezTo>
                <a:cubicBezTo>
                  <a:pt x="2768" y="2053"/>
                  <a:pt x="2738" y="2079"/>
                  <a:pt x="2704" y="2090"/>
                </a:cubicBezTo>
                <a:cubicBezTo>
                  <a:pt x="2655" y="2106"/>
                  <a:pt x="2602" y="2104"/>
                  <a:pt x="2552" y="2114"/>
                </a:cubicBezTo>
                <a:cubicBezTo>
                  <a:pt x="2477" y="2111"/>
                  <a:pt x="2482" y="2225"/>
                  <a:pt x="2408" y="2218"/>
                </a:cubicBezTo>
                <a:cubicBezTo>
                  <a:pt x="2336" y="2212"/>
                  <a:pt x="2372" y="2305"/>
                  <a:pt x="2304" y="2282"/>
                </a:cubicBezTo>
                <a:cubicBezTo>
                  <a:pt x="2244" y="2327"/>
                  <a:pt x="2104" y="2446"/>
                  <a:pt x="2048" y="2490"/>
                </a:cubicBezTo>
                <a:cubicBezTo>
                  <a:pt x="2032" y="2485"/>
                  <a:pt x="1968" y="2546"/>
                  <a:pt x="1968" y="2546"/>
                </a:cubicBezTo>
                <a:cubicBezTo>
                  <a:pt x="1908" y="2569"/>
                  <a:pt x="1945" y="2638"/>
                  <a:pt x="1904" y="2666"/>
                </a:cubicBezTo>
                <a:cubicBezTo>
                  <a:pt x="1871" y="2699"/>
                  <a:pt x="1893" y="2723"/>
                  <a:pt x="1856" y="2778"/>
                </a:cubicBezTo>
                <a:cubicBezTo>
                  <a:pt x="1916" y="2868"/>
                  <a:pt x="1776" y="2962"/>
                  <a:pt x="1680" y="2994"/>
                </a:cubicBezTo>
                <a:cubicBezTo>
                  <a:pt x="1552" y="2908"/>
                  <a:pt x="1310" y="2956"/>
                  <a:pt x="1208" y="2954"/>
                </a:cubicBezTo>
                <a:cubicBezTo>
                  <a:pt x="1140" y="2937"/>
                  <a:pt x="1074" y="2920"/>
                  <a:pt x="1008" y="2898"/>
                </a:cubicBezTo>
                <a:cubicBezTo>
                  <a:pt x="984" y="2890"/>
                  <a:pt x="955" y="2885"/>
                  <a:pt x="936" y="2866"/>
                </a:cubicBezTo>
                <a:cubicBezTo>
                  <a:pt x="901" y="2831"/>
                  <a:pt x="906" y="2795"/>
                  <a:pt x="888" y="2754"/>
                </a:cubicBezTo>
                <a:cubicBezTo>
                  <a:pt x="871" y="2715"/>
                  <a:pt x="819" y="2689"/>
                  <a:pt x="792" y="2658"/>
                </a:cubicBezTo>
                <a:cubicBezTo>
                  <a:pt x="776" y="2640"/>
                  <a:pt x="747" y="2594"/>
                  <a:pt x="736" y="2578"/>
                </a:cubicBezTo>
                <a:cubicBezTo>
                  <a:pt x="673" y="2484"/>
                  <a:pt x="762" y="2587"/>
                  <a:pt x="704" y="2506"/>
                </a:cubicBezTo>
                <a:cubicBezTo>
                  <a:pt x="697" y="2497"/>
                  <a:pt x="687" y="2491"/>
                  <a:pt x="680" y="2482"/>
                </a:cubicBezTo>
                <a:cubicBezTo>
                  <a:pt x="640" y="2426"/>
                  <a:pt x="682" y="2473"/>
                  <a:pt x="656" y="2426"/>
                </a:cubicBezTo>
                <a:cubicBezTo>
                  <a:pt x="606" y="2336"/>
                  <a:pt x="506" y="2296"/>
                  <a:pt x="472" y="2194"/>
                </a:cubicBezTo>
                <a:cubicBezTo>
                  <a:pt x="469" y="2171"/>
                  <a:pt x="458" y="2084"/>
                  <a:pt x="440" y="2066"/>
                </a:cubicBezTo>
                <a:cubicBezTo>
                  <a:pt x="395" y="2021"/>
                  <a:pt x="364" y="1962"/>
                  <a:pt x="336" y="1906"/>
                </a:cubicBezTo>
                <a:cubicBezTo>
                  <a:pt x="315" y="1864"/>
                  <a:pt x="302" y="1822"/>
                  <a:pt x="272" y="1786"/>
                </a:cubicBezTo>
                <a:cubicBezTo>
                  <a:pt x="154" y="1644"/>
                  <a:pt x="240" y="1770"/>
                  <a:pt x="192" y="1698"/>
                </a:cubicBezTo>
                <a:cubicBezTo>
                  <a:pt x="167" y="1547"/>
                  <a:pt x="133" y="1399"/>
                  <a:pt x="96" y="1250"/>
                </a:cubicBezTo>
                <a:cubicBezTo>
                  <a:pt x="91" y="1230"/>
                  <a:pt x="34" y="1150"/>
                  <a:pt x="24" y="1122"/>
                </a:cubicBezTo>
                <a:cubicBezTo>
                  <a:pt x="20" y="1112"/>
                  <a:pt x="19" y="1101"/>
                  <a:pt x="16" y="1090"/>
                </a:cubicBezTo>
                <a:cubicBezTo>
                  <a:pt x="11" y="1074"/>
                  <a:pt x="0" y="1042"/>
                  <a:pt x="0" y="1042"/>
                </a:cubicBezTo>
                <a:cubicBezTo>
                  <a:pt x="9" y="908"/>
                  <a:pt x="16" y="961"/>
                  <a:pt x="0" y="882"/>
                </a:cubicBezTo>
                <a:close/>
              </a:path>
            </a:pathLst>
          </a:custGeom>
          <a:solidFill>
            <a:srgbClr val="003399">
              <a:alpha val="49411"/>
            </a:srgbClr>
          </a:solidFill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1" name="Google Shape;6301;p12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Dijkstra's Shortest Path Algorithm</a:t>
            </a:r>
            <a:endParaRPr/>
          </a:p>
        </p:txBody>
      </p:sp>
      <p:sp>
        <p:nvSpPr>
          <p:cNvPr id="6302" name="Google Shape;6302;p124"/>
          <p:cNvSpPr/>
          <p:nvPr/>
        </p:nvSpPr>
        <p:spPr>
          <a:xfrm>
            <a:off x="300037" y="3400425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3" name="Google Shape;6303;p124"/>
          <p:cNvSpPr/>
          <p:nvPr/>
        </p:nvSpPr>
        <p:spPr>
          <a:xfrm>
            <a:off x="7967662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4" name="Google Shape;6304;p124"/>
          <p:cNvSpPr/>
          <p:nvPr/>
        </p:nvSpPr>
        <p:spPr>
          <a:xfrm>
            <a:off x="8278812" y="5907087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5" name="Google Shape;6305;p124"/>
          <p:cNvSpPr/>
          <p:nvPr/>
        </p:nvSpPr>
        <p:spPr>
          <a:xfrm>
            <a:off x="2076450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6" name="Google Shape;6306;p124"/>
          <p:cNvSpPr/>
          <p:nvPr/>
        </p:nvSpPr>
        <p:spPr>
          <a:xfrm>
            <a:off x="2882900" y="40767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7" name="Google Shape;6307;p124"/>
          <p:cNvSpPr/>
          <p:nvPr/>
        </p:nvSpPr>
        <p:spPr>
          <a:xfrm>
            <a:off x="2138362" y="60198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8" name="Google Shape;6308;p124"/>
          <p:cNvSpPr/>
          <p:nvPr/>
        </p:nvSpPr>
        <p:spPr>
          <a:xfrm>
            <a:off x="7024687" y="44259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9" name="Google Shape;6309;p124"/>
          <p:cNvSpPr/>
          <p:nvPr/>
        </p:nvSpPr>
        <p:spPr>
          <a:xfrm>
            <a:off x="4289425" y="47688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10" name="Google Shape;6310;p124"/>
          <p:cNvCxnSpPr/>
          <p:nvPr/>
        </p:nvCxnSpPr>
        <p:spPr>
          <a:xfrm flipH="1" rot="10800000">
            <a:off x="557212" y="3057525"/>
            <a:ext cx="1511300" cy="379412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11" name="Google Shape;6311;p124"/>
          <p:cNvCxnSpPr/>
          <p:nvPr/>
        </p:nvCxnSpPr>
        <p:spPr>
          <a:xfrm>
            <a:off x="609600" y="3551237"/>
            <a:ext cx="2317750" cy="561975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12" name="Google Shape;6312;p124"/>
          <p:cNvCxnSpPr/>
          <p:nvPr/>
        </p:nvCxnSpPr>
        <p:spPr>
          <a:xfrm>
            <a:off x="557212" y="3665537"/>
            <a:ext cx="1731962" cy="2346325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13" name="Google Shape;6313;p124"/>
          <p:cNvCxnSpPr/>
          <p:nvPr/>
        </p:nvCxnSpPr>
        <p:spPr>
          <a:xfrm flipH="1" rot="10800000">
            <a:off x="3140075" y="3057525"/>
            <a:ext cx="4819650" cy="1055687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14" name="Google Shape;6314;p124"/>
          <p:cNvCxnSpPr/>
          <p:nvPr/>
        </p:nvCxnSpPr>
        <p:spPr>
          <a:xfrm flipH="1" rot="10800000">
            <a:off x="7281862" y="3216275"/>
            <a:ext cx="836612" cy="12461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15" name="Google Shape;6315;p124"/>
          <p:cNvCxnSpPr/>
          <p:nvPr/>
        </p:nvCxnSpPr>
        <p:spPr>
          <a:xfrm>
            <a:off x="3140075" y="4341812"/>
            <a:ext cx="1193800" cy="4635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16" name="Google Shape;6316;p124"/>
          <p:cNvCxnSpPr/>
          <p:nvPr/>
        </p:nvCxnSpPr>
        <p:spPr>
          <a:xfrm>
            <a:off x="4546600" y="5033962"/>
            <a:ext cx="3724275" cy="1023937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17" name="Google Shape;6317;p124"/>
          <p:cNvCxnSpPr/>
          <p:nvPr/>
        </p:nvCxnSpPr>
        <p:spPr>
          <a:xfrm flipH="1" rot="10800000">
            <a:off x="4598987" y="4576762"/>
            <a:ext cx="2417762" cy="3429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18" name="Google Shape;6318;p124"/>
          <p:cNvCxnSpPr/>
          <p:nvPr/>
        </p:nvCxnSpPr>
        <p:spPr>
          <a:xfrm>
            <a:off x="7175500" y="4735512"/>
            <a:ext cx="1147762" cy="12080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19" name="Google Shape;6319;p124"/>
          <p:cNvCxnSpPr/>
          <p:nvPr/>
        </p:nvCxnSpPr>
        <p:spPr>
          <a:xfrm flipH="1">
            <a:off x="4546600" y="3171825"/>
            <a:ext cx="3465512" cy="1633537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20" name="Google Shape;6320;p124"/>
          <p:cNvCxnSpPr/>
          <p:nvPr/>
        </p:nvCxnSpPr>
        <p:spPr>
          <a:xfrm flipH="1">
            <a:off x="2395537" y="4386262"/>
            <a:ext cx="638175" cy="16700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21" name="Google Shape;6321;p124"/>
          <p:cNvCxnSpPr/>
          <p:nvPr/>
        </p:nvCxnSpPr>
        <p:spPr>
          <a:xfrm flipH="1" rot="10800000">
            <a:off x="2447925" y="4919662"/>
            <a:ext cx="1833562" cy="12509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22" name="Google Shape;6322;p124"/>
          <p:cNvCxnSpPr/>
          <p:nvPr/>
        </p:nvCxnSpPr>
        <p:spPr>
          <a:xfrm flipH="1" rot="10800000">
            <a:off x="2386012" y="2943225"/>
            <a:ext cx="5626100" cy="1143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23" name="Google Shape;6323;p124"/>
          <p:cNvCxnSpPr/>
          <p:nvPr/>
        </p:nvCxnSpPr>
        <p:spPr>
          <a:xfrm>
            <a:off x="2447925" y="6170612"/>
            <a:ext cx="5875337" cy="15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24" name="Google Shape;6324;p124"/>
          <p:cNvCxnSpPr/>
          <p:nvPr/>
        </p:nvCxnSpPr>
        <p:spPr>
          <a:xfrm>
            <a:off x="8224837" y="3171825"/>
            <a:ext cx="204787" cy="2727325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325" name="Google Shape;6325;p124"/>
          <p:cNvSpPr txBox="1"/>
          <p:nvPr/>
        </p:nvSpPr>
        <p:spPr>
          <a:xfrm>
            <a:off x="4794250" y="36068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18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6" name="Google Shape;6326;p124"/>
          <p:cNvSpPr txBox="1"/>
          <p:nvPr/>
        </p:nvSpPr>
        <p:spPr>
          <a:xfrm>
            <a:off x="5991225" y="39528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7" name="Google Shape;6327;p124"/>
          <p:cNvSpPr txBox="1"/>
          <p:nvPr/>
        </p:nvSpPr>
        <p:spPr>
          <a:xfrm>
            <a:off x="1208087" y="3135312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8" name="Google Shape;6328;p124"/>
          <p:cNvSpPr txBox="1"/>
          <p:nvPr/>
        </p:nvSpPr>
        <p:spPr>
          <a:xfrm>
            <a:off x="1763712" y="3792537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9" name="Google Shape;6329;p124"/>
          <p:cNvSpPr txBox="1"/>
          <p:nvPr/>
        </p:nvSpPr>
        <p:spPr>
          <a:xfrm>
            <a:off x="1139484" y="4806950"/>
            <a:ext cx="479766" cy="3699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0" name="Google Shape;6330;p124"/>
          <p:cNvSpPr txBox="1"/>
          <p:nvPr/>
        </p:nvSpPr>
        <p:spPr>
          <a:xfrm>
            <a:off x="2579687" y="4984750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1" name="Google Shape;6331;p124"/>
          <p:cNvSpPr txBox="1"/>
          <p:nvPr/>
        </p:nvSpPr>
        <p:spPr>
          <a:xfrm>
            <a:off x="3517900" y="4494212"/>
            <a:ext cx="41751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2" name="Google Shape;6332;p124"/>
          <p:cNvSpPr txBox="1"/>
          <p:nvPr/>
        </p:nvSpPr>
        <p:spPr>
          <a:xfrm>
            <a:off x="3162300" y="5445125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3" name="Google Shape;6333;p124"/>
          <p:cNvSpPr txBox="1"/>
          <p:nvPr/>
        </p:nvSpPr>
        <p:spPr>
          <a:xfrm>
            <a:off x="4614862" y="6115050"/>
            <a:ext cx="39846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4" name="Google Shape;6334;p124"/>
          <p:cNvSpPr txBox="1"/>
          <p:nvPr/>
        </p:nvSpPr>
        <p:spPr>
          <a:xfrm>
            <a:off x="6038850" y="541655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5" name="Google Shape;6335;p124"/>
          <p:cNvSpPr txBox="1"/>
          <p:nvPr/>
        </p:nvSpPr>
        <p:spPr>
          <a:xfrm>
            <a:off x="5943600" y="46259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6" name="Google Shape;6336;p124"/>
          <p:cNvSpPr txBox="1"/>
          <p:nvPr/>
        </p:nvSpPr>
        <p:spPr>
          <a:xfrm>
            <a:off x="7440612" y="392112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7" name="Google Shape;6337;p124"/>
          <p:cNvSpPr txBox="1"/>
          <p:nvPr/>
        </p:nvSpPr>
        <p:spPr>
          <a:xfrm>
            <a:off x="8175625" y="4478337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8" name="Google Shape;6338;p124"/>
          <p:cNvSpPr txBox="1"/>
          <p:nvPr/>
        </p:nvSpPr>
        <p:spPr>
          <a:xfrm>
            <a:off x="7535862" y="52070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9" name="Google Shape;6339;p124"/>
          <p:cNvSpPr txBox="1"/>
          <p:nvPr/>
        </p:nvSpPr>
        <p:spPr>
          <a:xfrm>
            <a:off x="2305050" y="63357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0" name="Google Shape;6340;p124"/>
          <p:cNvSpPr txBox="1"/>
          <p:nvPr/>
        </p:nvSpPr>
        <p:spPr>
          <a:xfrm>
            <a:off x="2160587" y="25146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1" name="Google Shape;6341;p124"/>
          <p:cNvSpPr txBox="1"/>
          <p:nvPr/>
        </p:nvSpPr>
        <p:spPr>
          <a:xfrm>
            <a:off x="8129587" y="62531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2" name="Google Shape;6342;p124"/>
          <p:cNvSpPr txBox="1"/>
          <p:nvPr/>
        </p:nvSpPr>
        <p:spPr>
          <a:xfrm>
            <a:off x="4122737" y="44402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3" name="Google Shape;6343;p124"/>
          <p:cNvSpPr txBox="1"/>
          <p:nvPr/>
        </p:nvSpPr>
        <p:spPr>
          <a:xfrm>
            <a:off x="3025775" y="3741737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4" name="Google Shape;6344;p124"/>
          <p:cNvSpPr txBox="1"/>
          <p:nvPr/>
        </p:nvSpPr>
        <p:spPr>
          <a:xfrm>
            <a:off x="6731000" y="41322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5" name="Google Shape;6345;p124"/>
          <p:cNvSpPr txBox="1"/>
          <p:nvPr/>
        </p:nvSpPr>
        <p:spPr>
          <a:xfrm>
            <a:off x="169862" y="3105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6" name="Google Shape;6346;p124"/>
          <p:cNvSpPr txBox="1"/>
          <p:nvPr/>
        </p:nvSpPr>
        <p:spPr>
          <a:xfrm>
            <a:off x="2819400" y="1066800"/>
            <a:ext cx="3368675" cy="793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6025" lIns="182875" spcFirstLastPara="1" rIns="1828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= { s, 2, 3, 5, 6, 7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PQ = { 4, t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7" name="Google Shape;6347;p124"/>
          <p:cNvSpPr txBox="1"/>
          <p:nvPr/>
        </p:nvSpPr>
        <p:spPr>
          <a:xfrm>
            <a:off x="1901825" y="2501900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8" name="Google Shape;6348;p124"/>
          <p:cNvSpPr txBox="1"/>
          <p:nvPr/>
        </p:nvSpPr>
        <p:spPr>
          <a:xfrm>
            <a:off x="2132012" y="2555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9" name="Google Shape;6349;p124"/>
          <p:cNvSpPr txBox="1"/>
          <p:nvPr/>
        </p:nvSpPr>
        <p:spPr>
          <a:xfrm>
            <a:off x="2000250" y="633571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0" name="Google Shape;6350;p124"/>
          <p:cNvSpPr txBox="1"/>
          <p:nvPr/>
        </p:nvSpPr>
        <p:spPr>
          <a:xfrm>
            <a:off x="2720975" y="37417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1" name="Google Shape;6351;p124"/>
          <p:cNvSpPr txBox="1"/>
          <p:nvPr/>
        </p:nvSpPr>
        <p:spPr>
          <a:xfrm>
            <a:off x="2949575" y="3786187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2" name="Google Shape;6352;p124"/>
          <p:cNvSpPr txBox="1"/>
          <p:nvPr/>
        </p:nvSpPr>
        <p:spPr>
          <a:xfrm>
            <a:off x="2212975" y="64055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3" name="Google Shape;6353;p124"/>
          <p:cNvSpPr txBox="1"/>
          <p:nvPr/>
        </p:nvSpPr>
        <p:spPr>
          <a:xfrm>
            <a:off x="4121150" y="42021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4" name="Google Shape;6354;p124"/>
          <p:cNvSpPr txBox="1"/>
          <p:nvPr/>
        </p:nvSpPr>
        <p:spPr>
          <a:xfrm>
            <a:off x="4346575" y="44751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5" name="Google Shape;6355;p124"/>
          <p:cNvSpPr txBox="1"/>
          <p:nvPr/>
        </p:nvSpPr>
        <p:spPr>
          <a:xfrm>
            <a:off x="4438650" y="41894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35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6" name="Google Shape;6356;p124"/>
          <p:cNvSpPr txBox="1"/>
          <p:nvPr/>
        </p:nvSpPr>
        <p:spPr>
          <a:xfrm>
            <a:off x="4359275" y="4246562"/>
            <a:ext cx="276225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7" name="Google Shape;6357;p124"/>
          <p:cNvSpPr txBox="1"/>
          <p:nvPr/>
        </p:nvSpPr>
        <p:spPr>
          <a:xfrm>
            <a:off x="7829550" y="6280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59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8" name="Google Shape;6358;p124"/>
          <p:cNvSpPr txBox="1"/>
          <p:nvPr/>
        </p:nvSpPr>
        <p:spPr>
          <a:xfrm>
            <a:off x="8347075" y="63246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9" name="Google Shape;6359;p124"/>
          <p:cNvSpPr txBox="1"/>
          <p:nvPr/>
        </p:nvSpPr>
        <p:spPr>
          <a:xfrm>
            <a:off x="8067675" y="63246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0" name="Google Shape;6360;p124"/>
          <p:cNvSpPr txBox="1"/>
          <p:nvPr/>
        </p:nvSpPr>
        <p:spPr>
          <a:xfrm>
            <a:off x="7486650" y="62722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51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1" name="Google Shape;6361;p124"/>
          <p:cNvSpPr txBox="1"/>
          <p:nvPr/>
        </p:nvSpPr>
        <p:spPr>
          <a:xfrm>
            <a:off x="4651375" y="4233862"/>
            <a:ext cx="276225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2" name="Google Shape;6362;p124"/>
          <p:cNvSpPr txBox="1"/>
          <p:nvPr/>
        </p:nvSpPr>
        <p:spPr>
          <a:xfrm>
            <a:off x="4756150" y="41894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34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3" name="Google Shape;6363;p124"/>
          <p:cNvSpPr txBox="1"/>
          <p:nvPr/>
        </p:nvSpPr>
        <p:spPr>
          <a:xfrm>
            <a:off x="4859337" y="2906712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4" name="Google Shape;6364;p124"/>
          <p:cNvSpPr txBox="1"/>
          <p:nvPr/>
        </p:nvSpPr>
        <p:spPr>
          <a:xfrm>
            <a:off x="7712075" y="63246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5" name="Google Shape;6365;p124"/>
          <p:cNvSpPr txBox="1"/>
          <p:nvPr/>
        </p:nvSpPr>
        <p:spPr>
          <a:xfrm>
            <a:off x="7131050" y="62722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50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6" name="Google Shape;6366;p124"/>
          <p:cNvSpPr txBox="1"/>
          <p:nvPr/>
        </p:nvSpPr>
        <p:spPr>
          <a:xfrm>
            <a:off x="6950075" y="41910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7" name="Google Shape;6367;p124"/>
          <p:cNvSpPr txBox="1"/>
          <p:nvPr/>
        </p:nvSpPr>
        <p:spPr>
          <a:xfrm>
            <a:off x="6445250" y="41386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45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8" name="Google Shape;6368;p124"/>
          <p:cNvSpPr/>
          <p:nvPr/>
        </p:nvSpPr>
        <p:spPr>
          <a:xfrm rot="-9900000">
            <a:off x="6545262" y="4451350"/>
            <a:ext cx="174625" cy="31432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9" name="Google Shape;6369;p124"/>
          <p:cNvSpPr txBox="1"/>
          <p:nvPr/>
        </p:nvSpPr>
        <p:spPr>
          <a:xfrm>
            <a:off x="6248400" y="4770437"/>
            <a:ext cx="1277937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delmin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0" name="Google Shape;6370;p124"/>
          <p:cNvSpPr txBox="1"/>
          <p:nvPr/>
        </p:nvSpPr>
        <p:spPr>
          <a:xfrm>
            <a:off x="7815262" y="23669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1" name="Google Shape;6371;p124"/>
          <p:cNvSpPr txBox="1"/>
          <p:nvPr/>
        </p:nvSpPr>
        <p:spPr>
          <a:xfrm>
            <a:off x="8012112" y="2428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2" name="Google Shape;6372;p124"/>
          <p:cNvSpPr txBox="1"/>
          <p:nvPr/>
        </p:nvSpPr>
        <p:spPr>
          <a:xfrm>
            <a:off x="8108950" y="23860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33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3" name="Google Shape;6373;p124"/>
          <p:cNvSpPr txBox="1"/>
          <p:nvPr/>
        </p:nvSpPr>
        <p:spPr>
          <a:xfrm>
            <a:off x="8382000" y="24384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4" name="Google Shape;6374;p124"/>
          <p:cNvSpPr txBox="1"/>
          <p:nvPr/>
        </p:nvSpPr>
        <p:spPr>
          <a:xfrm>
            <a:off x="8001000" y="20574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32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8" name="Shape 6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" name="Google Shape;6379;p125"/>
          <p:cNvSpPr/>
          <p:nvPr/>
        </p:nvSpPr>
        <p:spPr>
          <a:xfrm>
            <a:off x="177800" y="1995487"/>
            <a:ext cx="8534400" cy="4786312"/>
          </a:xfrm>
          <a:custGeom>
            <a:rect b="b" l="l" r="r" t="t"/>
            <a:pathLst>
              <a:path extrusionOk="0" h="3015" w="5376">
                <a:moveTo>
                  <a:pt x="0" y="903"/>
                </a:moveTo>
                <a:cubicBezTo>
                  <a:pt x="45" y="812"/>
                  <a:pt x="44" y="703"/>
                  <a:pt x="112" y="623"/>
                </a:cubicBezTo>
                <a:cubicBezTo>
                  <a:pt x="158" y="569"/>
                  <a:pt x="244" y="552"/>
                  <a:pt x="304" y="519"/>
                </a:cubicBezTo>
                <a:cubicBezTo>
                  <a:pt x="354" y="491"/>
                  <a:pt x="386" y="465"/>
                  <a:pt x="440" y="447"/>
                </a:cubicBezTo>
                <a:cubicBezTo>
                  <a:pt x="500" y="427"/>
                  <a:pt x="562" y="425"/>
                  <a:pt x="624" y="415"/>
                </a:cubicBezTo>
                <a:cubicBezTo>
                  <a:pt x="693" y="403"/>
                  <a:pt x="764" y="392"/>
                  <a:pt x="832" y="375"/>
                </a:cubicBezTo>
                <a:cubicBezTo>
                  <a:pt x="869" y="350"/>
                  <a:pt x="911" y="349"/>
                  <a:pt x="952" y="335"/>
                </a:cubicBezTo>
                <a:cubicBezTo>
                  <a:pt x="1113" y="281"/>
                  <a:pt x="1260" y="277"/>
                  <a:pt x="1432" y="271"/>
                </a:cubicBezTo>
                <a:cubicBezTo>
                  <a:pt x="1618" y="278"/>
                  <a:pt x="1740" y="304"/>
                  <a:pt x="1928" y="311"/>
                </a:cubicBezTo>
                <a:cubicBezTo>
                  <a:pt x="2165" y="335"/>
                  <a:pt x="2402" y="338"/>
                  <a:pt x="2640" y="343"/>
                </a:cubicBezTo>
                <a:cubicBezTo>
                  <a:pt x="3273" y="376"/>
                  <a:pt x="3889" y="136"/>
                  <a:pt x="4528" y="130"/>
                </a:cubicBezTo>
                <a:cubicBezTo>
                  <a:pt x="4668" y="112"/>
                  <a:pt x="4828" y="88"/>
                  <a:pt x="4955" y="34"/>
                </a:cubicBezTo>
                <a:cubicBezTo>
                  <a:pt x="5034" y="0"/>
                  <a:pt x="5162" y="37"/>
                  <a:pt x="5232" y="34"/>
                </a:cubicBezTo>
                <a:cubicBezTo>
                  <a:pt x="5288" y="40"/>
                  <a:pt x="5332" y="123"/>
                  <a:pt x="5371" y="162"/>
                </a:cubicBezTo>
                <a:cubicBezTo>
                  <a:pt x="5376" y="181"/>
                  <a:pt x="5376" y="276"/>
                  <a:pt x="5376" y="295"/>
                </a:cubicBezTo>
                <a:cubicBezTo>
                  <a:pt x="5376" y="412"/>
                  <a:pt x="5373" y="530"/>
                  <a:pt x="5368" y="647"/>
                </a:cubicBezTo>
                <a:cubicBezTo>
                  <a:pt x="5365" y="726"/>
                  <a:pt x="5312" y="806"/>
                  <a:pt x="5288" y="879"/>
                </a:cubicBezTo>
                <a:cubicBezTo>
                  <a:pt x="5275" y="919"/>
                  <a:pt x="5274" y="988"/>
                  <a:pt x="5240" y="1015"/>
                </a:cubicBezTo>
                <a:cubicBezTo>
                  <a:pt x="5195" y="1051"/>
                  <a:pt x="5271" y="1105"/>
                  <a:pt x="5216" y="1111"/>
                </a:cubicBezTo>
                <a:cubicBezTo>
                  <a:pt x="5165" y="1181"/>
                  <a:pt x="5057" y="1323"/>
                  <a:pt x="4936" y="1439"/>
                </a:cubicBezTo>
                <a:cubicBezTo>
                  <a:pt x="4772" y="1472"/>
                  <a:pt x="4650" y="1767"/>
                  <a:pt x="4488" y="1807"/>
                </a:cubicBezTo>
                <a:cubicBezTo>
                  <a:pt x="4461" y="1814"/>
                  <a:pt x="4082" y="1902"/>
                  <a:pt x="4056" y="1911"/>
                </a:cubicBezTo>
                <a:cubicBezTo>
                  <a:pt x="4001" y="1966"/>
                  <a:pt x="3777" y="1927"/>
                  <a:pt x="3704" y="1951"/>
                </a:cubicBezTo>
                <a:cubicBezTo>
                  <a:pt x="3673" y="2043"/>
                  <a:pt x="3525" y="1972"/>
                  <a:pt x="3448" y="1991"/>
                </a:cubicBezTo>
                <a:cubicBezTo>
                  <a:pt x="3385" y="2007"/>
                  <a:pt x="3150" y="2050"/>
                  <a:pt x="3088" y="2071"/>
                </a:cubicBezTo>
                <a:cubicBezTo>
                  <a:pt x="3056" y="2082"/>
                  <a:pt x="2945" y="2092"/>
                  <a:pt x="2912" y="2095"/>
                </a:cubicBezTo>
                <a:cubicBezTo>
                  <a:pt x="2864" y="2094"/>
                  <a:pt x="2835" y="2060"/>
                  <a:pt x="2800" y="2063"/>
                </a:cubicBezTo>
                <a:cubicBezTo>
                  <a:pt x="2768" y="2074"/>
                  <a:pt x="2738" y="2100"/>
                  <a:pt x="2704" y="2111"/>
                </a:cubicBezTo>
                <a:cubicBezTo>
                  <a:pt x="2655" y="2127"/>
                  <a:pt x="2602" y="2125"/>
                  <a:pt x="2552" y="2135"/>
                </a:cubicBezTo>
                <a:cubicBezTo>
                  <a:pt x="2477" y="2132"/>
                  <a:pt x="2482" y="2246"/>
                  <a:pt x="2408" y="2239"/>
                </a:cubicBezTo>
                <a:cubicBezTo>
                  <a:pt x="2336" y="2233"/>
                  <a:pt x="2372" y="2326"/>
                  <a:pt x="2304" y="2303"/>
                </a:cubicBezTo>
                <a:cubicBezTo>
                  <a:pt x="2244" y="2348"/>
                  <a:pt x="2104" y="2467"/>
                  <a:pt x="2048" y="2511"/>
                </a:cubicBezTo>
                <a:cubicBezTo>
                  <a:pt x="2032" y="2506"/>
                  <a:pt x="1968" y="2567"/>
                  <a:pt x="1968" y="2567"/>
                </a:cubicBezTo>
                <a:cubicBezTo>
                  <a:pt x="1908" y="2590"/>
                  <a:pt x="1945" y="2659"/>
                  <a:pt x="1904" y="2687"/>
                </a:cubicBezTo>
                <a:cubicBezTo>
                  <a:pt x="1871" y="2720"/>
                  <a:pt x="1893" y="2744"/>
                  <a:pt x="1856" y="2799"/>
                </a:cubicBezTo>
                <a:cubicBezTo>
                  <a:pt x="1916" y="2889"/>
                  <a:pt x="1776" y="2983"/>
                  <a:pt x="1680" y="3015"/>
                </a:cubicBezTo>
                <a:cubicBezTo>
                  <a:pt x="1552" y="2929"/>
                  <a:pt x="1310" y="2977"/>
                  <a:pt x="1208" y="2975"/>
                </a:cubicBezTo>
                <a:cubicBezTo>
                  <a:pt x="1140" y="2958"/>
                  <a:pt x="1074" y="2941"/>
                  <a:pt x="1008" y="2919"/>
                </a:cubicBezTo>
                <a:cubicBezTo>
                  <a:pt x="984" y="2911"/>
                  <a:pt x="955" y="2906"/>
                  <a:pt x="936" y="2887"/>
                </a:cubicBezTo>
                <a:cubicBezTo>
                  <a:pt x="901" y="2852"/>
                  <a:pt x="906" y="2816"/>
                  <a:pt x="888" y="2775"/>
                </a:cubicBezTo>
                <a:cubicBezTo>
                  <a:pt x="871" y="2736"/>
                  <a:pt x="819" y="2710"/>
                  <a:pt x="792" y="2679"/>
                </a:cubicBezTo>
                <a:cubicBezTo>
                  <a:pt x="776" y="2661"/>
                  <a:pt x="747" y="2615"/>
                  <a:pt x="736" y="2599"/>
                </a:cubicBezTo>
                <a:cubicBezTo>
                  <a:pt x="673" y="2505"/>
                  <a:pt x="762" y="2608"/>
                  <a:pt x="704" y="2527"/>
                </a:cubicBezTo>
                <a:cubicBezTo>
                  <a:pt x="697" y="2518"/>
                  <a:pt x="687" y="2512"/>
                  <a:pt x="680" y="2503"/>
                </a:cubicBezTo>
                <a:cubicBezTo>
                  <a:pt x="640" y="2447"/>
                  <a:pt x="682" y="2494"/>
                  <a:pt x="656" y="2447"/>
                </a:cubicBezTo>
                <a:cubicBezTo>
                  <a:pt x="606" y="2357"/>
                  <a:pt x="506" y="2317"/>
                  <a:pt x="472" y="2215"/>
                </a:cubicBezTo>
                <a:cubicBezTo>
                  <a:pt x="469" y="2192"/>
                  <a:pt x="458" y="2105"/>
                  <a:pt x="440" y="2087"/>
                </a:cubicBezTo>
                <a:cubicBezTo>
                  <a:pt x="395" y="2042"/>
                  <a:pt x="364" y="1983"/>
                  <a:pt x="336" y="1927"/>
                </a:cubicBezTo>
                <a:cubicBezTo>
                  <a:pt x="315" y="1885"/>
                  <a:pt x="302" y="1843"/>
                  <a:pt x="272" y="1807"/>
                </a:cubicBezTo>
                <a:cubicBezTo>
                  <a:pt x="154" y="1665"/>
                  <a:pt x="240" y="1791"/>
                  <a:pt x="192" y="1719"/>
                </a:cubicBezTo>
                <a:cubicBezTo>
                  <a:pt x="167" y="1568"/>
                  <a:pt x="133" y="1420"/>
                  <a:pt x="96" y="1271"/>
                </a:cubicBezTo>
                <a:cubicBezTo>
                  <a:pt x="91" y="1251"/>
                  <a:pt x="34" y="1171"/>
                  <a:pt x="24" y="1143"/>
                </a:cubicBezTo>
                <a:cubicBezTo>
                  <a:pt x="20" y="1133"/>
                  <a:pt x="19" y="1122"/>
                  <a:pt x="16" y="1111"/>
                </a:cubicBezTo>
                <a:cubicBezTo>
                  <a:pt x="11" y="1095"/>
                  <a:pt x="0" y="1063"/>
                  <a:pt x="0" y="1063"/>
                </a:cubicBezTo>
                <a:cubicBezTo>
                  <a:pt x="9" y="929"/>
                  <a:pt x="16" y="982"/>
                  <a:pt x="0" y="903"/>
                </a:cubicBezTo>
                <a:close/>
              </a:path>
            </a:pathLst>
          </a:custGeom>
          <a:solidFill>
            <a:srgbClr val="003399">
              <a:alpha val="49411"/>
            </a:srgbClr>
          </a:solidFill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0" name="Google Shape;6380;p125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Dijkstra's Shortest Path Algorithm</a:t>
            </a:r>
            <a:endParaRPr/>
          </a:p>
        </p:txBody>
      </p:sp>
      <p:sp>
        <p:nvSpPr>
          <p:cNvPr id="6381" name="Google Shape;6381;p125"/>
          <p:cNvSpPr/>
          <p:nvPr/>
        </p:nvSpPr>
        <p:spPr>
          <a:xfrm>
            <a:off x="300037" y="3400425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2" name="Google Shape;6382;p125"/>
          <p:cNvSpPr/>
          <p:nvPr/>
        </p:nvSpPr>
        <p:spPr>
          <a:xfrm>
            <a:off x="7967662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3" name="Google Shape;6383;p125"/>
          <p:cNvSpPr/>
          <p:nvPr/>
        </p:nvSpPr>
        <p:spPr>
          <a:xfrm>
            <a:off x="8278812" y="5907087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4" name="Google Shape;6384;p125"/>
          <p:cNvSpPr/>
          <p:nvPr/>
        </p:nvSpPr>
        <p:spPr>
          <a:xfrm>
            <a:off x="2076450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5" name="Google Shape;6385;p125"/>
          <p:cNvSpPr/>
          <p:nvPr/>
        </p:nvSpPr>
        <p:spPr>
          <a:xfrm>
            <a:off x="2882900" y="40767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6" name="Google Shape;6386;p125"/>
          <p:cNvSpPr/>
          <p:nvPr/>
        </p:nvSpPr>
        <p:spPr>
          <a:xfrm>
            <a:off x="2138362" y="60198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7" name="Google Shape;6387;p125"/>
          <p:cNvSpPr/>
          <p:nvPr/>
        </p:nvSpPr>
        <p:spPr>
          <a:xfrm>
            <a:off x="7024687" y="44259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8" name="Google Shape;6388;p125"/>
          <p:cNvSpPr/>
          <p:nvPr/>
        </p:nvSpPr>
        <p:spPr>
          <a:xfrm>
            <a:off x="4289425" y="47688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89" name="Google Shape;6389;p125"/>
          <p:cNvCxnSpPr/>
          <p:nvPr/>
        </p:nvCxnSpPr>
        <p:spPr>
          <a:xfrm flipH="1" rot="10800000">
            <a:off x="557212" y="3057525"/>
            <a:ext cx="1511300" cy="379412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90" name="Google Shape;6390;p125"/>
          <p:cNvCxnSpPr/>
          <p:nvPr/>
        </p:nvCxnSpPr>
        <p:spPr>
          <a:xfrm>
            <a:off x="609600" y="3551237"/>
            <a:ext cx="2317750" cy="561975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91" name="Google Shape;6391;p125"/>
          <p:cNvCxnSpPr/>
          <p:nvPr/>
        </p:nvCxnSpPr>
        <p:spPr>
          <a:xfrm>
            <a:off x="557212" y="3665537"/>
            <a:ext cx="1731962" cy="2346325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92" name="Google Shape;6392;p125"/>
          <p:cNvCxnSpPr/>
          <p:nvPr/>
        </p:nvCxnSpPr>
        <p:spPr>
          <a:xfrm flipH="1" rot="10800000">
            <a:off x="3140075" y="3057525"/>
            <a:ext cx="4819650" cy="1055687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93" name="Google Shape;6393;p125"/>
          <p:cNvCxnSpPr/>
          <p:nvPr/>
        </p:nvCxnSpPr>
        <p:spPr>
          <a:xfrm flipH="1" rot="10800000">
            <a:off x="7281862" y="3216275"/>
            <a:ext cx="836612" cy="12461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94" name="Google Shape;6394;p125"/>
          <p:cNvCxnSpPr/>
          <p:nvPr/>
        </p:nvCxnSpPr>
        <p:spPr>
          <a:xfrm>
            <a:off x="3140075" y="4341812"/>
            <a:ext cx="1193800" cy="4635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95" name="Google Shape;6395;p125"/>
          <p:cNvCxnSpPr/>
          <p:nvPr/>
        </p:nvCxnSpPr>
        <p:spPr>
          <a:xfrm>
            <a:off x="4546600" y="5033962"/>
            <a:ext cx="3724275" cy="1023937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96" name="Google Shape;6396;p125"/>
          <p:cNvCxnSpPr/>
          <p:nvPr/>
        </p:nvCxnSpPr>
        <p:spPr>
          <a:xfrm flipH="1" rot="10800000">
            <a:off x="4598987" y="4576762"/>
            <a:ext cx="2417762" cy="3429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97" name="Google Shape;6397;p125"/>
          <p:cNvCxnSpPr/>
          <p:nvPr/>
        </p:nvCxnSpPr>
        <p:spPr>
          <a:xfrm>
            <a:off x="7175500" y="4735512"/>
            <a:ext cx="1147762" cy="12080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98" name="Google Shape;6398;p125"/>
          <p:cNvCxnSpPr/>
          <p:nvPr/>
        </p:nvCxnSpPr>
        <p:spPr>
          <a:xfrm flipH="1">
            <a:off x="4546600" y="3171825"/>
            <a:ext cx="3465512" cy="1633537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99" name="Google Shape;6399;p125"/>
          <p:cNvCxnSpPr/>
          <p:nvPr/>
        </p:nvCxnSpPr>
        <p:spPr>
          <a:xfrm flipH="1">
            <a:off x="2395537" y="4386262"/>
            <a:ext cx="638175" cy="16700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00" name="Google Shape;6400;p125"/>
          <p:cNvCxnSpPr/>
          <p:nvPr/>
        </p:nvCxnSpPr>
        <p:spPr>
          <a:xfrm flipH="1" rot="10800000">
            <a:off x="2447925" y="4919662"/>
            <a:ext cx="1833562" cy="12509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01" name="Google Shape;6401;p125"/>
          <p:cNvCxnSpPr/>
          <p:nvPr/>
        </p:nvCxnSpPr>
        <p:spPr>
          <a:xfrm flipH="1" rot="10800000">
            <a:off x="2386012" y="2943225"/>
            <a:ext cx="5626100" cy="1143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02" name="Google Shape;6402;p125"/>
          <p:cNvCxnSpPr/>
          <p:nvPr/>
        </p:nvCxnSpPr>
        <p:spPr>
          <a:xfrm>
            <a:off x="2447925" y="6170612"/>
            <a:ext cx="5875337" cy="15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03" name="Google Shape;6403;p125"/>
          <p:cNvCxnSpPr/>
          <p:nvPr/>
        </p:nvCxnSpPr>
        <p:spPr>
          <a:xfrm>
            <a:off x="8224837" y="3171825"/>
            <a:ext cx="204787" cy="2727325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404" name="Google Shape;6404;p125"/>
          <p:cNvSpPr txBox="1"/>
          <p:nvPr/>
        </p:nvSpPr>
        <p:spPr>
          <a:xfrm>
            <a:off x="4794250" y="36068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18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5" name="Google Shape;6405;p125"/>
          <p:cNvSpPr txBox="1"/>
          <p:nvPr/>
        </p:nvSpPr>
        <p:spPr>
          <a:xfrm>
            <a:off x="5991225" y="39528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6" name="Google Shape;6406;p125"/>
          <p:cNvSpPr txBox="1"/>
          <p:nvPr/>
        </p:nvSpPr>
        <p:spPr>
          <a:xfrm>
            <a:off x="1208087" y="3135312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7" name="Google Shape;6407;p125"/>
          <p:cNvSpPr txBox="1"/>
          <p:nvPr/>
        </p:nvSpPr>
        <p:spPr>
          <a:xfrm>
            <a:off x="1763712" y="3792537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8" name="Google Shape;6408;p125"/>
          <p:cNvSpPr txBox="1"/>
          <p:nvPr/>
        </p:nvSpPr>
        <p:spPr>
          <a:xfrm>
            <a:off x="1293812" y="4806950"/>
            <a:ext cx="577191" cy="3980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9" name="Google Shape;6409;p125"/>
          <p:cNvSpPr txBox="1"/>
          <p:nvPr/>
        </p:nvSpPr>
        <p:spPr>
          <a:xfrm>
            <a:off x="2579687" y="4984750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0" name="Google Shape;6410;p125"/>
          <p:cNvSpPr txBox="1"/>
          <p:nvPr/>
        </p:nvSpPr>
        <p:spPr>
          <a:xfrm>
            <a:off x="3517900" y="4494212"/>
            <a:ext cx="41751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1" name="Google Shape;6411;p125"/>
          <p:cNvSpPr txBox="1"/>
          <p:nvPr/>
        </p:nvSpPr>
        <p:spPr>
          <a:xfrm>
            <a:off x="3162300" y="5445125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2" name="Google Shape;6412;p125"/>
          <p:cNvSpPr txBox="1"/>
          <p:nvPr/>
        </p:nvSpPr>
        <p:spPr>
          <a:xfrm>
            <a:off x="4614862" y="6115050"/>
            <a:ext cx="39846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3" name="Google Shape;6413;p125"/>
          <p:cNvSpPr txBox="1"/>
          <p:nvPr/>
        </p:nvSpPr>
        <p:spPr>
          <a:xfrm>
            <a:off x="6038850" y="541655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4" name="Google Shape;6414;p125"/>
          <p:cNvSpPr txBox="1"/>
          <p:nvPr/>
        </p:nvSpPr>
        <p:spPr>
          <a:xfrm>
            <a:off x="5943600" y="46259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5" name="Google Shape;6415;p125"/>
          <p:cNvSpPr txBox="1"/>
          <p:nvPr/>
        </p:nvSpPr>
        <p:spPr>
          <a:xfrm>
            <a:off x="7440612" y="392112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6" name="Google Shape;6416;p125"/>
          <p:cNvSpPr txBox="1"/>
          <p:nvPr/>
        </p:nvSpPr>
        <p:spPr>
          <a:xfrm>
            <a:off x="8175625" y="4478337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7" name="Google Shape;6417;p125"/>
          <p:cNvSpPr txBox="1"/>
          <p:nvPr/>
        </p:nvSpPr>
        <p:spPr>
          <a:xfrm>
            <a:off x="7535862" y="52070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8" name="Google Shape;6418;p125"/>
          <p:cNvSpPr txBox="1"/>
          <p:nvPr/>
        </p:nvSpPr>
        <p:spPr>
          <a:xfrm>
            <a:off x="2305050" y="63357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9" name="Google Shape;6419;p125"/>
          <p:cNvSpPr txBox="1"/>
          <p:nvPr/>
        </p:nvSpPr>
        <p:spPr>
          <a:xfrm>
            <a:off x="2160587" y="25146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0" name="Google Shape;6420;p125"/>
          <p:cNvSpPr txBox="1"/>
          <p:nvPr/>
        </p:nvSpPr>
        <p:spPr>
          <a:xfrm>
            <a:off x="8129587" y="62531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1" name="Google Shape;6421;p125"/>
          <p:cNvSpPr txBox="1"/>
          <p:nvPr/>
        </p:nvSpPr>
        <p:spPr>
          <a:xfrm>
            <a:off x="4122737" y="44402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2" name="Google Shape;6422;p125"/>
          <p:cNvSpPr txBox="1"/>
          <p:nvPr/>
        </p:nvSpPr>
        <p:spPr>
          <a:xfrm>
            <a:off x="3025775" y="3741737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3" name="Google Shape;6423;p125"/>
          <p:cNvSpPr txBox="1"/>
          <p:nvPr/>
        </p:nvSpPr>
        <p:spPr>
          <a:xfrm>
            <a:off x="6731000" y="41322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4" name="Google Shape;6424;p125"/>
          <p:cNvSpPr txBox="1"/>
          <p:nvPr/>
        </p:nvSpPr>
        <p:spPr>
          <a:xfrm>
            <a:off x="169862" y="3105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5" name="Google Shape;6425;p125"/>
          <p:cNvSpPr txBox="1"/>
          <p:nvPr/>
        </p:nvSpPr>
        <p:spPr>
          <a:xfrm>
            <a:off x="2743200" y="1066800"/>
            <a:ext cx="3368675" cy="793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6025" lIns="182875" spcFirstLastPara="1" rIns="1828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= { s, 2, 3, 4, 5, 6, 7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PQ = { t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6" name="Google Shape;6426;p125"/>
          <p:cNvSpPr txBox="1"/>
          <p:nvPr/>
        </p:nvSpPr>
        <p:spPr>
          <a:xfrm>
            <a:off x="1901825" y="2501900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7" name="Google Shape;6427;p125"/>
          <p:cNvSpPr txBox="1"/>
          <p:nvPr/>
        </p:nvSpPr>
        <p:spPr>
          <a:xfrm>
            <a:off x="2132012" y="2555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8" name="Google Shape;6428;p125"/>
          <p:cNvSpPr txBox="1"/>
          <p:nvPr/>
        </p:nvSpPr>
        <p:spPr>
          <a:xfrm>
            <a:off x="2000250" y="633571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9" name="Google Shape;6429;p125"/>
          <p:cNvSpPr txBox="1"/>
          <p:nvPr/>
        </p:nvSpPr>
        <p:spPr>
          <a:xfrm>
            <a:off x="2720975" y="37417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0" name="Google Shape;6430;p125"/>
          <p:cNvSpPr txBox="1"/>
          <p:nvPr/>
        </p:nvSpPr>
        <p:spPr>
          <a:xfrm>
            <a:off x="2949575" y="3786187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1" name="Google Shape;6431;p125"/>
          <p:cNvSpPr txBox="1"/>
          <p:nvPr/>
        </p:nvSpPr>
        <p:spPr>
          <a:xfrm>
            <a:off x="2212975" y="64055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2" name="Google Shape;6432;p125"/>
          <p:cNvSpPr txBox="1"/>
          <p:nvPr/>
        </p:nvSpPr>
        <p:spPr>
          <a:xfrm>
            <a:off x="4121150" y="42021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3" name="Google Shape;6433;p125"/>
          <p:cNvSpPr txBox="1"/>
          <p:nvPr/>
        </p:nvSpPr>
        <p:spPr>
          <a:xfrm>
            <a:off x="4346575" y="44751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4" name="Google Shape;6434;p125"/>
          <p:cNvSpPr txBox="1"/>
          <p:nvPr/>
        </p:nvSpPr>
        <p:spPr>
          <a:xfrm>
            <a:off x="4438650" y="41894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5" name="Google Shape;6435;p125"/>
          <p:cNvSpPr txBox="1"/>
          <p:nvPr/>
        </p:nvSpPr>
        <p:spPr>
          <a:xfrm>
            <a:off x="4359275" y="4246562"/>
            <a:ext cx="276225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6" name="Google Shape;6436;p125"/>
          <p:cNvSpPr txBox="1"/>
          <p:nvPr/>
        </p:nvSpPr>
        <p:spPr>
          <a:xfrm>
            <a:off x="7829550" y="6280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59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7" name="Google Shape;6437;p125"/>
          <p:cNvSpPr txBox="1"/>
          <p:nvPr/>
        </p:nvSpPr>
        <p:spPr>
          <a:xfrm>
            <a:off x="8347075" y="63246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8" name="Google Shape;6438;p125"/>
          <p:cNvSpPr txBox="1"/>
          <p:nvPr/>
        </p:nvSpPr>
        <p:spPr>
          <a:xfrm>
            <a:off x="8067675" y="63246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9" name="Google Shape;6439;p125"/>
          <p:cNvSpPr txBox="1"/>
          <p:nvPr/>
        </p:nvSpPr>
        <p:spPr>
          <a:xfrm>
            <a:off x="7486650" y="62722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51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0" name="Google Shape;6440;p125"/>
          <p:cNvSpPr txBox="1"/>
          <p:nvPr/>
        </p:nvSpPr>
        <p:spPr>
          <a:xfrm>
            <a:off x="4651375" y="4233862"/>
            <a:ext cx="276225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1" name="Google Shape;6441;p125"/>
          <p:cNvSpPr txBox="1"/>
          <p:nvPr/>
        </p:nvSpPr>
        <p:spPr>
          <a:xfrm>
            <a:off x="4756150" y="41894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2" name="Google Shape;6442;p125"/>
          <p:cNvSpPr txBox="1"/>
          <p:nvPr/>
        </p:nvSpPr>
        <p:spPr>
          <a:xfrm>
            <a:off x="4859337" y="2906712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3" name="Google Shape;6443;p125"/>
          <p:cNvSpPr txBox="1"/>
          <p:nvPr/>
        </p:nvSpPr>
        <p:spPr>
          <a:xfrm>
            <a:off x="7712075" y="63246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4" name="Google Shape;6444;p125"/>
          <p:cNvSpPr txBox="1"/>
          <p:nvPr/>
        </p:nvSpPr>
        <p:spPr>
          <a:xfrm>
            <a:off x="7131050" y="62722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50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5" name="Google Shape;6445;p125"/>
          <p:cNvSpPr txBox="1"/>
          <p:nvPr/>
        </p:nvSpPr>
        <p:spPr>
          <a:xfrm>
            <a:off x="6950075" y="41910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6" name="Google Shape;6446;p125"/>
          <p:cNvSpPr txBox="1"/>
          <p:nvPr/>
        </p:nvSpPr>
        <p:spPr>
          <a:xfrm>
            <a:off x="6445250" y="41386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45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7" name="Google Shape;6447;p125"/>
          <p:cNvSpPr txBox="1"/>
          <p:nvPr/>
        </p:nvSpPr>
        <p:spPr>
          <a:xfrm>
            <a:off x="7815262" y="23669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8" name="Google Shape;6448;p125"/>
          <p:cNvSpPr txBox="1"/>
          <p:nvPr/>
        </p:nvSpPr>
        <p:spPr>
          <a:xfrm>
            <a:off x="8012112" y="2428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9" name="Google Shape;6449;p125"/>
          <p:cNvSpPr txBox="1"/>
          <p:nvPr/>
        </p:nvSpPr>
        <p:spPr>
          <a:xfrm>
            <a:off x="8108950" y="23860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0" name="Google Shape;6450;p125"/>
          <p:cNvSpPr txBox="1"/>
          <p:nvPr/>
        </p:nvSpPr>
        <p:spPr>
          <a:xfrm>
            <a:off x="8382000" y="24384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1" name="Google Shape;6451;p125"/>
          <p:cNvSpPr txBox="1"/>
          <p:nvPr/>
        </p:nvSpPr>
        <p:spPr>
          <a:xfrm>
            <a:off x="8001000" y="20574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5" name="Shape 6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6" name="Google Shape;6456;p126"/>
          <p:cNvSpPr/>
          <p:nvPr/>
        </p:nvSpPr>
        <p:spPr>
          <a:xfrm>
            <a:off x="177800" y="1995487"/>
            <a:ext cx="8534400" cy="4786312"/>
          </a:xfrm>
          <a:custGeom>
            <a:rect b="b" l="l" r="r" t="t"/>
            <a:pathLst>
              <a:path extrusionOk="0" h="3015" w="5376">
                <a:moveTo>
                  <a:pt x="0" y="903"/>
                </a:moveTo>
                <a:cubicBezTo>
                  <a:pt x="45" y="812"/>
                  <a:pt x="44" y="703"/>
                  <a:pt x="112" y="623"/>
                </a:cubicBezTo>
                <a:cubicBezTo>
                  <a:pt x="158" y="569"/>
                  <a:pt x="244" y="552"/>
                  <a:pt x="304" y="519"/>
                </a:cubicBezTo>
                <a:cubicBezTo>
                  <a:pt x="354" y="491"/>
                  <a:pt x="386" y="465"/>
                  <a:pt x="440" y="447"/>
                </a:cubicBezTo>
                <a:cubicBezTo>
                  <a:pt x="500" y="427"/>
                  <a:pt x="562" y="425"/>
                  <a:pt x="624" y="415"/>
                </a:cubicBezTo>
                <a:cubicBezTo>
                  <a:pt x="693" y="403"/>
                  <a:pt x="764" y="392"/>
                  <a:pt x="832" y="375"/>
                </a:cubicBezTo>
                <a:cubicBezTo>
                  <a:pt x="869" y="350"/>
                  <a:pt x="911" y="349"/>
                  <a:pt x="952" y="335"/>
                </a:cubicBezTo>
                <a:cubicBezTo>
                  <a:pt x="1113" y="281"/>
                  <a:pt x="1260" y="277"/>
                  <a:pt x="1432" y="271"/>
                </a:cubicBezTo>
                <a:cubicBezTo>
                  <a:pt x="1618" y="278"/>
                  <a:pt x="1740" y="304"/>
                  <a:pt x="1928" y="311"/>
                </a:cubicBezTo>
                <a:cubicBezTo>
                  <a:pt x="2165" y="335"/>
                  <a:pt x="2402" y="338"/>
                  <a:pt x="2640" y="343"/>
                </a:cubicBezTo>
                <a:cubicBezTo>
                  <a:pt x="3273" y="376"/>
                  <a:pt x="3889" y="136"/>
                  <a:pt x="4528" y="130"/>
                </a:cubicBezTo>
                <a:cubicBezTo>
                  <a:pt x="4668" y="112"/>
                  <a:pt x="4828" y="88"/>
                  <a:pt x="4955" y="34"/>
                </a:cubicBezTo>
                <a:cubicBezTo>
                  <a:pt x="5034" y="0"/>
                  <a:pt x="5162" y="37"/>
                  <a:pt x="5232" y="34"/>
                </a:cubicBezTo>
                <a:cubicBezTo>
                  <a:pt x="5288" y="40"/>
                  <a:pt x="5332" y="123"/>
                  <a:pt x="5371" y="162"/>
                </a:cubicBezTo>
                <a:cubicBezTo>
                  <a:pt x="5376" y="181"/>
                  <a:pt x="5376" y="276"/>
                  <a:pt x="5376" y="295"/>
                </a:cubicBezTo>
                <a:cubicBezTo>
                  <a:pt x="5376" y="412"/>
                  <a:pt x="5373" y="530"/>
                  <a:pt x="5368" y="647"/>
                </a:cubicBezTo>
                <a:cubicBezTo>
                  <a:pt x="5365" y="726"/>
                  <a:pt x="5312" y="806"/>
                  <a:pt x="5288" y="879"/>
                </a:cubicBezTo>
                <a:cubicBezTo>
                  <a:pt x="5275" y="919"/>
                  <a:pt x="5274" y="988"/>
                  <a:pt x="5240" y="1015"/>
                </a:cubicBezTo>
                <a:cubicBezTo>
                  <a:pt x="5195" y="1051"/>
                  <a:pt x="5271" y="1105"/>
                  <a:pt x="5216" y="1111"/>
                </a:cubicBezTo>
                <a:cubicBezTo>
                  <a:pt x="5165" y="1181"/>
                  <a:pt x="5057" y="1323"/>
                  <a:pt x="4936" y="1439"/>
                </a:cubicBezTo>
                <a:cubicBezTo>
                  <a:pt x="4772" y="1472"/>
                  <a:pt x="4650" y="1767"/>
                  <a:pt x="4488" y="1807"/>
                </a:cubicBezTo>
                <a:cubicBezTo>
                  <a:pt x="4461" y="1814"/>
                  <a:pt x="4082" y="1902"/>
                  <a:pt x="4056" y="1911"/>
                </a:cubicBezTo>
                <a:cubicBezTo>
                  <a:pt x="4001" y="1966"/>
                  <a:pt x="3777" y="1927"/>
                  <a:pt x="3704" y="1951"/>
                </a:cubicBezTo>
                <a:cubicBezTo>
                  <a:pt x="3673" y="2043"/>
                  <a:pt x="3525" y="1972"/>
                  <a:pt x="3448" y="1991"/>
                </a:cubicBezTo>
                <a:cubicBezTo>
                  <a:pt x="3385" y="2007"/>
                  <a:pt x="3150" y="2050"/>
                  <a:pt x="3088" y="2071"/>
                </a:cubicBezTo>
                <a:cubicBezTo>
                  <a:pt x="3056" y="2082"/>
                  <a:pt x="2945" y="2092"/>
                  <a:pt x="2912" y="2095"/>
                </a:cubicBezTo>
                <a:cubicBezTo>
                  <a:pt x="2864" y="2094"/>
                  <a:pt x="2835" y="2060"/>
                  <a:pt x="2800" y="2063"/>
                </a:cubicBezTo>
                <a:cubicBezTo>
                  <a:pt x="2768" y="2074"/>
                  <a:pt x="2738" y="2100"/>
                  <a:pt x="2704" y="2111"/>
                </a:cubicBezTo>
                <a:cubicBezTo>
                  <a:pt x="2655" y="2127"/>
                  <a:pt x="2602" y="2125"/>
                  <a:pt x="2552" y="2135"/>
                </a:cubicBezTo>
                <a:cubicBezTo>
                  <a:pt x="2477" y="2132"/>
                  <a:pt x="2482" y="2246"/>
                  <a:pt x="2408" y="2239"/>
                </a:cubicBezTo>
                <a:cubicBezTo>
                  <a:pt x="2336" y="2233"/>
                  <a:pt x="2372" y="2326"/>
                  <a:pt x="2304" y="2303"/>
                </a:cubicBezTo>
                <a:cubicBezTo>
                  <a:pt x="2244" y="2348"/>
                  <a:pt x="2104" y="2467"/>
                  <a:pt x="2048" y="2511"/>
                </a:cubicBezTo>
                <a:cubicBezTo>
                  <a:pt x="2032" y="2506"/>
                  <a:pt x="1968" y="2567"/>
                  <a:pt x="1968" y="2567"/>
                </a:cubicBezTo>
                <a:cubicBezTo>
                  <a:pt x="1908" y="2590"/>
                  <a:pt x="1945" y="2659"/>
                  <a:pt x="1904" y="2687"/>
                </a:cubicBezTo>
                <a:cubicBezTo>
                  <a:pt x="1871" y="2720"/>
                  <a:pt x="1893" y="2744"/>
                  <a:pt x="1856" y="2799"/>
                </a:cubicBezTo>
                <a:cubicBezTo>
                  <a:pt x="1916" y="2889"/>
                  <a:pt x="1776" y="2983"/>
                  <a:pt x="1680" y="3015"/>
                </a:cubicBezTo>
                <a:cubicBezTo>
                  <a:pt x="1552" y="2929"/>
                  <a:pt x="1310" y="2977"/>
                  <a:pt x="1208" y="2975"/>
                </a:cubicBezTo>
                <a:cubicBezTo>
                  <a:pt x="1140" y="2958"/>
                  <a:pt x="1074" y="2941"/>
                  <a:pt x="1008" y="2919"/>
                </a:cubicBezTo>
                <a:cubicBezTo>
                  <a:pt x="984" y="2911"/>
                  <a:pt x="955" y="2906"/>
                  <a:pt x="936" y="2887"/>
                </a:cubicBezTo>
                <a:cubicBezTo>
                  <a:pt x="901" y="2852"/>
                  <a:pt x="906" y="2816"/>
                  <a:pt x="888" y="2775"/>
                </a:cubicBezTo>
                <a:cubicBezTo>
                  <a:pt x="871" y="2736"/>
                  <a:pt x="819" y="2710"/>
                  <a:pt x="792" y="2679"/>
                </a:cubicBezTo>
                <a:cubicBezTo>
                  <a:pt x="776" y="2661"/>
                  <a:pt x="747" y="2615"/>
                  <a:pt x="736" y="2599"/>
                </a:cubicBezTo>
                <a:cubicBezTo>
                  <a:pt x="673" y="2505"/>
                  <a:pt x="762" y="2608"/>
                  <a:pt x="704" y="2527"/>
                </a:cubicBezTo>
                <a:cubicBezTo>
                  <a:pt x="697" y="2518"/>
                  <a:pt x="687" y="2512"/>
                  <a:pt x="680" y="2503"/>
                </a:cubicBezTo>
                <a:cubicBezTo>
                  <a:pt x="640" y="2447"/>
                  <a:pt x="682" y="2494"/>
                  <a:pt x="656" y="2447"/>
                </a:cubicBezTo>
                <a:cubicBezTo>
                  <a:pt x="606" y="2357"/>
                  <a:pt x="506" y="2317"/>
                  <a:pt x="472" y="2215"/>
                </a:cubicBezTo>
                <a:cubicBezTo>
                  <a:pt x="469" y="2192"/>
                  <a:pt x="458" y="2105"/>
                  <a:pt x="440" y="2087"/>
                </a:cubicBezTo>
                <a:cubicBezTo>
                  <a:pt x="395" y="2042"/>
                  <a:pt x="364" y="1983"/>
                  <a:pt x="336" y="1927"/>
                </a:cubicBezTo>
                <a:cubicBezTo>
                  <a:pt x="315" y="1885"/>
                  <a:pt x="302" y="1843"/>
                  <a:pt x="272" y="1807"/>
                </a:cubicBezTo>
                <a:cubicBezTo>
                  <a:pt x="154" y="1665"/>
                  <a:pt x="240" y="1791"/>
                  <a:pt x="192" y="1719"/>
                </a:cubicBezTo>
                <a:cubicBezTo>
                  <a:pt x="167" y="1568"/>
                  <a:pt x="133" y="1420"/>
                  <a:pt x="96" y="1271"/>
                </a:cubicBezTo>
                <a:cubicBezTo>
                  <a:pt x="91" y="1251"/>
                  <a:pt x="34" y="1171"/>
                  <a:pt x="24" y="1143"/>
                </a:cubicBezTo>
                <a:cubicBezTo>
                  <a:pt x="20" y="1133"/>
                  <a:pt x="19" y="1122"/>
                  <a:pt x="16" y="1111"/>
                </a:cubicBezTo>
                <a:cubicBezTo>
                  <a:pt x="11" y="1095"/>
                  <a:pt x="0" y="1063"/>
                  <a:pt x="0" y="1063"/>
                </a:cubicBezTo>
                <a:cubicBezTo>
                  <a:pt x="9" y="929"/>
                  <a:pt x="16" y="982"/>
                  <a:pt x="0" y="903"/>
                </a:cubicBezTo>
                <a:close/>
              </a:path>
            </a:pathLst>
          </a:custGeom>
          <a:solidFill>
            <a:srgbClr val="003399">
              <a:alpha val="49411"/>
            </a:srgbClr>
          </a:solidFill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7" name="Google Shape;6457;p12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Dijkstra's Shortest Path Algorithm</a:t>
            </a:r>
            <a:endParaRPr/>
          </a:p>
        </p:txBody>
      </p:sp>
      <p:sp>
        <p:nvSpPr>
          <p:cNvPr id="6458" name="Google Shape;6458;p126"/>
          <p:cNvSpPr/>
          <p:nvPr/>
        </p:nvSpPr>
        <p:spPr>
          <a:xfrm>
            <a:off x="300037" y="3400425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9" name="Google Shape;6459;p126"/>
          <p:cNvSpPr/>
          <p:nvPr/>
        </p:nvSpPr>
        <p:spPr>
          <a:xfrm>
            <a:off x="7967662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0" name="Google Shape;6460;p126"/>
          <p:cNvSpPr/>
          <p:nvPr/>
        </p:nvSpPr>
        <p:spPr>
          <a:xfrm>
            <a:off x="8278812" y="5907087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1" name="Google Shape;6461;p126"/>
          <p:cNvSpPr/>
          <p:nvPr/>
        </p:nvSpPr>
        <p:spPr>
          <a:xfrm>
            <a:off x="2076450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2" name="Google Shape;6462;p126"/>
          <p:cNvSpPr/>
          <p:nvPr/>
        </p:nvSpPr>
        <p:spPr>
          <a:xfrm>
            <a:off x="2882900" y="40767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3" name="Google Shape;6463;p126"/>
          <p:cNvSpPr/>
          <p:nvPr/>
        </p:nvSpPr>
        <p:spPr>
          <a:xfrm>
            <a:off x="2138362" y="60198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4" name="Google Shape;6464;p126"/>
          <p:cNvSpPr/>
          <p:nvPr/>
        </p:nvSpPr>
        <p:spPr>
          <a:xfrm>
            <a:off x="7024687" y="44259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5" name="Google Shape;6465;p126"/>
          <p:cNvSpPr/>
          <p:nvPr/>
        </p:nvSpPr>
        <p:spPr>
          <a:xfrm>
            <a:off x="4289425" y="47688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66" name="Google Shape;6466;p126"/>
          <p:cNvCxnSpPr/>
          <p:nvPr/>
        </p:nvCxnSpPr>
        <p:spPr>
          <a:xfrm flipH="1" rot="10800000">
            <a:off x="557212" y="3057525"/>
            <a:ext cx="1511300" cy="379412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67" name="Google Shape;6467;p126"/>
          <p:cNvCxnSpPr/>
          <p:nvPr/>
        </p:nvCxnSpPr>
        <p:spPr>
          <a:xfrm>
            <a:off x="609600" y="3551237"/>
            <a:ext cx="2317750" cy="561975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68" name="Google Shape;6468;p126"/>
          <p:cNvCxnSpPr/>
          <p:nvPr/>
        </p:nvCxnSpPr>
        <p:spPr>
          <a:xfrm>
            <a:off x="557212" y="3665537"/>
            <a:ext cx="1731962" cy="2346325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69" name="Google Shape;6469;p126"/>
          <p:cNvCxnSpPr/>
          <p:nvPr/>
        </p:nvCxnSpPr>
        <p:spPr>
          <a:xfrm flipH="1" rot="10800000">
            <a:off x="3140075" y="3057525"/>
            <a:ext cx="4819650" cy="1055687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70" name="Google Shape;6470;p126"/>
          <p:cNvCxnSpPr/>
          <p:nvPr/>
        </p:nvCxnSpPr>
        <p:spPr>
          <a:xfrm flipH="1" rot="10800000">
            <a:off x="7281862" y="3216275"/>
            <a:ext cx="836612" cy="12461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71" name="Google Shape;6471;p126"/>
          <p:cNvCxnSpPr/>
          <p:nvPr/>
        </p:nvCxnSpPr>
        <p:spPr>
          <a:xfrm>
            <a:off x="3140075" y="4341812"/>
            <a:ext cx="1193800" cy="4635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72" name="Google Shape;6472;p126"/>
          <p:cNvCxnSpPr/>
          <p:nvPr/>
        </p:nvCxnSpPr>
        <p:spPr>
          <a:xfrm>
            <a:off x="4546600" y="5033962"/>
            <a:ext cx="3724275" cy="1023937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73" name="Google Shape;6473;p126"/>
          <p:cNvCxnSpPr/>
          <p:nvPr/>
        </p:nvCxnSpPr>
        <p:spPr>
          <a:xfrm flipH="1" rot="10800000">
            <a:off x="4598987" y="4576762"/>
            <a:ext cx="2417762" cy="3429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74" name="Google Shape;6474;p126"/>
          <p:cNvCxnSpPr/>
          <p:nvPr/>
        </p:nvCxnSpPr>
        <p:spPr>
          <a:xfrm>
            <a:off x="7175500" y="4735512"/>
            <a:ext cx="1147762" cy="12080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75" name="Google Shape;6475;p126"/>
          <p:cNvCxnSpPr/>
          <p:nvPr/>
        </p:nvCxnSpPr>
        <p:spPr>
          <a:xfrm flipH="1">
            <a:off x="4546600" y="3171825"/>
            <a:ext cx="3465512" cy="1633537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76" name="Google Shape;6476;p126"/>
          <p:cNvCxnSpPr/>
          <p:nvPr/>
        </p:nvCxnSpPr>
        <p:spPr>
          <a:xfrm flipH="1">
            <a:off x="2395537" y="4386262"/>
            <a:ext cx="638175" cy="16700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77" name="Google Shape;6477;p126"/>
          <p:cNvCxnSpPr/>
          <p:nvPr/>
        </p:nvCxnSpPr>
        <p:spPr>
          <a:xfrm flipH="1" rot="10800000">
            <a:off x="2447925" y="4919662"/>
            <a:ext cx="1833562" cy="12509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78" name="Google Shape;6478;p126"/>
          <p:cNvCxnSpPr/>
          <p:nvPr/>
        </p:nvCxnSpPr>
        <p:spPr>
          <a:xfrm flipH="1" rot="10800000">
            <a:off x="2386012" y="2943225"/>
            <a:ext cx="5626100" cy="1143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79" name="Google Shape;6479;p126"/>
          <p:cNvCxnSpPr/>
          <p:nvPr/>
        </p:nvCxnSpPr>
        <p:spPr>
          <a:xfrm>
            <a:off x="2447925" y="6170612"/>
            <a:ext cx="5875337" cy="15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80" name="Google Shape;6480;p126"/>
          <p:cNvCxnSpPr/>
          <p:nvPr/>
        </p:nvCxnSpPr>
        <p:spPr>
          <a:xfrm>
            <a:off x="8224837" y="3171825"/>
            <a:ext cx="204787" cy="2727325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481" name="Google Shape;6481;p126"/>
          <p:cNvSpPr txBox="1"/>
          <p:nvPr/>
        </p:nvSpPr>
        <p:spPr>
          <a:xfrm>
            <a:off x="4794250" y="36068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18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2" name="Google Shape;6482;p126"/>
          <p:cNvSpPr txBox="1"/>
          <p:nvPr/>
        </p:nvSpPr>
        <p:spPr>
          <a:xfrm>
            <a:off x="5991225" y="39528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3" name="Google Shape;6483;p126"/>
          <p:cNvSpPr txBox="1"/>
          <p:nvPr/>
        </p:nvSpPr>
        <p:spPr>
          <a:xfrm>
            <a:off x="1208087" y="3135312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4" name="Google Shape;6484;p126"/>
          <p:cNvSpPr txBox="1"/>
          <p:nvPr/>
        </p:nvSpPr>
        <p:spPr>
          <a:xfrm>
            <a:off x="1763712" y="3792537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5" name="Google Shape;6485;p126"/>
          <p:cNvSpPr txBox="1"/>
          <p:nvPr/>
        </p:nvSpPr>
        <p:spPr>
          <a:xfrm>
            <a:off x="1293812" y="4806950"/>
            <a:ext cx="577191" cy="3418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6" name="Google Shape;6486;p126"/>
          <p:cNvSpPr txBox="1"/>
          <p:nvPr/>
        </p:nvSpPr>
        <p:spPr>
          <a:xfrm>
            <a:off x="2579687" y="4984750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7" name="Google Shape;6487;p126"/>
          <p:cNvSpPr txBox="1"/>
          <p:nvPr/>
        </p:nvSpPr>
        <p:spPr>
          <a:xfrm>
            <a:off x="3517900" y="4494212"/>
            <a:ext cx="41751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8" name="Google Shape;6488;p126"/>
          <p:cNvSpPr txBox="1"/>
          <p:nvPr/>
        </p:nvSpPr>
        <p:spPr>
          <a:xfrm>
            <a:off x="3162300" y="5445125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9" name="Google Shape;6489;p126"/>
          <p:cNvSpPr txBox="1"/>
          <p:nvPr/>
        </p:nvSpPr>
        <p:spPr>
          <a:xfrm>
            <a:off x="4614862" y="6115050"/>
            <a:ext cx="39846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0" name="Google Shape;6490;p126"/>
          <p:cNvSpPr txBox="1"/>
          <p:nvPr/>
        </p:nvSpPr>
        <p:spPr>
          <a:xfrm>
            <a:off x="6038850" y="541655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1" name="Google Shape;6491;p126"/>
          <p:cNvSpPr txBox="1"/>
          <p:nvPr/>
        </p:nvSpPr>
        <p:spPr>
          <a:xfrm>
            <a:off x="5943600" y="46259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2" name="Google Shape;6492;p126"/>
          <p:cNvSpPr txBox="1"/>
          <p:nvPr/>
        </p:nvSpPr>
        <p:spPr>
          <a:xfrm>
            <a:off x="7440612" y="392112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3" name="Google Shape;6493;p126"/>
          <p:cNvSpPr txBox="1"/>
          <p:nvPr/>
        </p:nvSpPr>
        <p:spPr>
          <a:xfrm>
            <a:off x="8175625" y="4478337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4" name="Google Shape;6494;p126"/>
          <p:cNvSpPr txBox="1"/>
          <p:nvPr/>
        </p:nvSpPr>
        <p:spPr>
          <a:xfrm>
            <a:off x="7535862" y="52070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5" name="Google Shape;6495;p126"/>
          <p:cNvSpPr txBox="1"/>
          <p:nvPr/>
        </p:nvSpPr>
        <p:spPr>
          <a:xfrm>
            <a:off x="2305050" y="63357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6" name="Google Shape;6496;p126"/>
          <p:cNvSpPr txBox="1"/>
          <p:nvPr/>
        </p:nvSpPr>
        <p:spPr>
          <a:xfrm>
            <a:off x="2160587" y="25146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7" name="Google Shape;6497;p126"/>
          <p:cNvSpPr txBox="1"/>
          <p:nvPr/>
        </p:nvSpPr>
        <p:spPr>
          <a:xfrm>
            <a:off x="8129587" y="62531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8" name="Google Shape;6498;p126"/>
          <p:cNvSpPr txBox="1"/>
          <p:nvPr/>
        </p:nvSpPr>
        <p:spPr>
          <a:xfrm>
            <a:off x="4122737" y="44402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9" name="Google Shape;6499;p126"/>
          <p:cNvSpPr txBox="1"/>
          <p:nvPr/>
        </p:nvSpPr>
        <p:spPr>
          <a:xfrm>
            <a:off x="3025775" y="3741737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0" name="Google Shape;6500;p126"/>
          <p:cNvSpPr txBox="1"/>
          <p:nvPr/>
        </p:nvSpPr>
        <p:spPr>
          <a:xfrm>
            <a:off x="6731000" y="41322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1" name="Google Shape;6501;p126"/>
          <p:cNvSpPr txBox="1"/>
          <p:nvPr/>
        </p:nvSpPr>
        <p:spPr>
          <a:xfrm>
            <a:off x="169862" y="3105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2" name="Google Shape;6502;p126"/>
          <p:cNvSpPr txBox="1"/>
          <p:nvPr/>
        </p:nvSpPr>
        <p:spPr>
          <a:xfrm>
            <a:off x="2743200" y="1066800"/>
            <a:ext cx="3368675" cy="793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6025" lIns="182875" spcFirstLastPara="1" rIns="1828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= { s, 2, 3, 4, 5, 6, 7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PQ = { t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3" name="Google Shape;6503;p126"/>
          <p:cNvSpPr txBox="1"/>
          <p:nvPr/>
        </p:nvSpPr>
        <p:spPr>
          <a:xfrm>
            <a:off x="1901825" y="2501900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4" name="Google Shape;6504;p126"/>
          <p:cNvSpPr txBox="1"/>
          <p:nvPr/>
        </p:nvSpPr>
        <p:spPr>
          <a:xfrm>
            <a:off x="2132012" y="2555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5" name="Google Shape;6505;p126"/>
          <p:cNvSpPr txBox="1"/>
          <p:nvPr/>
        </p:nvSpPr>
        <p:spPr>
          <a:xfrm>
            <a:off x="2000250" y="633571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6" name="Google Shape;6506;p126"/>
          <p:cNvSpPr txBox="1"/>
          <p:nvPr/>
        </p:nvSpPr>
        <p:spPr>
          <a:xfrm>
            <a:off x="2720975" y="37417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7" name="Google Shape;6507;p126"/>
          <p:cNvSpPr txBox="1"/>
          <p:nvPr/>
        </p:nvSpPr>
        <p:spPr>
          <a:xfrm>
            <a:off x="2949575" y="3786187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8" name="Google Shape;6508;p126"/>
          <p:cNvSpPr txBox="1"/>
          <p:nvPr/>
        </p:nvSpPr>
        <p:spPr>
          <a:xfrm>
            <a:off x="2212975" y="64055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9" name="Google Shape;6509;p126"/>
          <p:cNvSpPr txBox="1"/>
          <p:nvPr/>
        </p:nvSpPr>
        <p:spPr>
          <a:xfrm>
            <a:off x="4121150" y="42021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0" name="Google Shape;6510;p126"/>
          <p:cNvSpPr txBox="1"/>
          <p:nvPr/>
        </p:nvSpPr>
        <p:spPr>
          <a:xfrm>
            <a:off x="4346575" y="44751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1" name="Google Shape;6511;p126"/>
          <p:cNvSpPr txBox="1"/>
          <p:nvPr/>
        </p:nvSpPr>
        <p:spPr>
          <a:xfrm>
            <a:off x="4438650" y="41894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2" name="Google Shape;6512;p126"/>
          <p:cNvSpPr txBox="1"/>
          <p:nvPr/>
        </p:nvSpPr>
        <p:spPr>
          <a:xfrm>
            <a:off x="4359275" y="4246562"/>
            <a:ext cx="276225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3" name="Google Shape;6513;p126"/>
          <p:cNvSpPr txBox="1"/>
          <p:nvPr/>
        </p:nvSpPr>
        <p:spPr>
          <a:xfrm>
            <a:off x="7829550" y="6280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59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4" name="Google Shape;6514;p126"/>
          <p:cNvSpPr txBox="1"/>
          <p:nvPr/>
        </p:nvSpPr>
        <p:spPr>
          <a:xfrm>
            <a:off x="8347075" y="63246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5" name="Google Shape;6515;p126"/>
          <p:cNvSpPr txBox="1"/>
          <p:nvPr/>
        </p:nvSpPr>
        <p:spPr>
          <a:xfrm>
            <a:off x="8067675" y="63246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6" name="Google Shape;6516;p126"/>
          <p:cNvSpPr txBox="1"/>
          <p:nvPr/>
        </p:nvSpPr>
        <p:spPr>
          <a:xfrm>
            <a:off x="7486650" y="62722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51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7" name="Google Shape;6517;p126"/>
          <p:cNvSpPr txBox="1"/>
          <p:nvPr/>
        </p:nvSpPr>
        <p:spPr>
          <a:xfrm>
            <a:off x="4651375" y="4233862"/>
            <a:ext cx="276225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8" name="Google Shape;6518;p126"/>
          <p:cNvSpPr txBox="1"/>
          <p:nvPr/>
        </p:nvSpPr>
        <p:spPr>
          <a:xfrm>
            <a:off x="4756150" y="41894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9" name="Google Shape;6519;p126"/>
          <p:cNvSpPr txBox="1"/>
          <p:nvPr/>
        </p:nvSpPr>
        <p:spPr>
          <a:xfrm>
            <a:off x="7712075" y="63246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0" name="Google Shape;6520;p126"/>
          <p:cNvSpPr txBox="1"/>
          <p:nvPr/>
        </p:nvSpPr>
        <p:spPr>
          <a:xfrm>
            <a:off x="7131050" y="62722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50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1" name="Google Shape;6521;p126"/>
          <p:cNvSpPr txBox="1"/>
          <p:nvPr/>
        </p:nvSpPr>
        <p:spPr>
          <a:xfrm>
            <a:off x="6950075" y="41910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2" name="Google Shape;6522;p126"/>
          <p:cNvSpPr txBox="1"/>
          <p:nvPr/>
        </p:nvSpPr>
        <p:spPr>
          <a:xfrm>
            <a:off x="6445250" y="41386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45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3" name="Google Shape;6523;p126"/>
          <p:cNvSpPr/>
          <p:nvPr/>
        </p:nvSpPr>
        <p:spPr>
          <a:xfrm rot="-5400000">
            <a:off x="6862762" y="6267450"/>
            <a:ext cx="174625" cy="31432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4" name="Google Shape;6524;p126"/>
          <p:cNvSpPr txBox="1"/>
          <p:nvPr/>
        </p:nvSpPr>
        <p:spPr>
          <a:xfrm>
            <a:off x="5867400" y="6256337"/>
            <a:ext cx="946150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delmin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5" name="Google Shape;6525;p126"/>
          <p:cNvSpPr txBox="1"/>
          <p:nvPr/>
        </p:nvSpPr>
        <p:spPr>
          <a:xfrm>
            <a:off x="7815262" y="23669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6" name="Google Shape;6526;p126"/>
          <p:cNvSpPr txBox="1"/>
          <p:nvPr/>
        </p:nvSpPr>
        <p:spPr>
          <a:xfrm>
            <a:off x="8012112" y="2428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7" name="Google Shape;6527;p126"/>
          <p:cNvSpPr txBox="1"/>
          <p:nvPr/>
        </p:nvSpPr>
        <p:spPr>
          <a:xfrm>
            <a:off x="8108950" y="23860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8" name="Google Shape;6528;p126"/>
          <p:cNvSpPr txBox="1"/>
          <p:nvPr/>
        </p:nvSpPr>
        <p:spPr>
          <a:xfrm>
            <a:off x="8382000" y="24384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9" name="Google Shape;6529;p126"/>
          <p:cNvSpPr txBox="1"/>
          <p:nvPr/>
        </p:nvSpPr>
        <p:spPr>
          <a:xfrm>
            <a:off x="8001000" y="20574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0" name="Google Shape;6530;p126"/>
          <p:cNvSpPr txBox="1"/>
          <p:nvPr/>
        </p:nvSpPr>
        <p:spPr>
          <a:xfrm>
            <a:off x="4859337" y="2906712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4" name="Shape 6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5" name="Google Shape;6535;p127"/>
          <p:cNvSpPr/>
          <p:nvPr/>
        </p:nvSpPr>
        <p:spPr>
          <a:xfrm>
            <a:off x="177800" y="1995487"/>
            <a:ext cx="8788400" cy="4730750"/>
          </a:xfrm>
          <a:custGeom>
            <a:rect b="b" l="l" r="r" t="t"/>
            <a:pathLst>
              <a:path extrusionOk="0" h="2980" w="5536">
                <a:moveTo>
                  <a:pt x="0" y="903"/>
                </a:moveTo>
                <a:cubicBezTo>
                  <a:pt x="45" y="812"/>
                  <a:pt x="44" y="703"/>
                  <a:pt x="112" y="623"/>
                </a:cubicBezTo>
                <a:cubicBezTo>
                  <a:pt x="158" y="569"/>
                  <a:pt x="244" y="552"/>
                  <a:pt x="304" y="519"/>
                </a:cubicBezTo>
                <a:cubicBezTo>
                  <a:pt x="354" y="491"/>
                  <a:pt x="386" y="465"/>
                  <a:pt x="440" y="447"/>
                </a:cubicBezTo>
                <a:cubicBezTo>
                  <a:pt x="500" y="427"/>
                  <a:pt x="562" y="425"/>
                  <a:pt x="624" y="415"/>
                </a:cubicBezTo>
                <a:cubicBezTo>
                  <a:pt x="693" y="403"/>
                  <a:pt x="764" y="392"/>
                  <a:pt x="832" y="375"/>
                </a:cubicBezTo>
                <a:cubicBezTo>
                  <a:pt x="869" y="350"/>
                  <a:pt x="911" y="349"/>
                  <a:pt x="952" y="335"/>
                </a:cubicBezTo>
                <a:cubicBezTo>
                  <a:pt x="1113" y="281"/>
                  <a:pt x="1260" y="277"/>
                  <a:pt x="1432" y="271"/>
                </a:cubicBezTo>
                <a:cubicBezTo>
                  <a:pt x="1618" y="278"/>
                  <a:pt x="1740" y="304"/>
                  <a:pt x="1928" y="311"/>
                </a:cubicBezTo>
                <a:cubicBezTo>
                  <a:pt x="2165" y="335"/>
                  <a:pt x="2402" y="338"/>
                  <a:pt x="2640" y="343"/>
                </a:cubicBezTo>
                <a:cubicBezTo>
                  <a:pt x="3273" y="376"/>
                  <a:pt x="3889" y="136"/>
                  <a:pt x="4528" y="130"/>
                </a:cubicBezTo>
                <a:cubicBezTo>
                  <a:pt x="4668" y="112"/>
                  <a:pt x="4828" y="88"/>
                  <a:pt x="4955" y="34"/>
                </a:cubicBezTo>
                <a:cubicBezTo>
                  <a:pt x="5034" y="0"/>
                  <a:pt x="5162" y="37"/>
                  <a:pt x="5232" y="34"/>
                </a:cubicBezTo>
                <a:cubicBezTo>
                  <a:pt x="5288" y="40"/>
                  <a:pt x="5332" y="123"/>
                  <a:pt x="5371" y="162"/>
                </a:cubicBezTo>
                <a:cubicBezTo>
                  <a:pt x="5376" y="181"/>
                  <a:pt x="5376" y="276"/>
                  <a:pt x="5376" y="295"/>
                </a:cubicBezTo>
                <a:cubicBezTo>
                  <a:pt x="5376" y="412"/>
                  <a:pt x="5373" y="530"/>
                  <a:pt x="5368" y="647"/>
                </a:cubicBezTo>
                <a:cubicBezTo>
                  <a:pt x="5365" y="726"/>
                  <a:pt x="5378" y="816"/>
                  <a:pt x="5354" y="889"/>
                </a:cubicBezTo>
                <a:cubicBezTo>
                  <a:pt x="5354" y="967"/>
                  <a:pt x="5358" y="1024"/>
                  <a:pt x="5366" y="1143"/>
                </a:cubicBezTo>
                <a:cubicBezTo>
                  <a:pt x="5374" y="1262"/>
                  <a:pt x="5393" y="1414"/>
                  <a:pt x="5403" y="1604"/>
                </a:cubicBezTo>
                <a:cubicBezTo>
                  <a:pt x="5413" y="1794"/>
                  <a:pt x="5419" y="2107"/>
                  <a:pt x="5427" y="2283"/>
                </a:cubicBezTo>
                <a:cubicBezTo>
                  <a:pt x="5434" y="2455"/>
                  <a:pt x="5465" y="2555"/>
                  <a:pt x="5451" y="2658"/>
                </a:cubicBezTo>
                <a:cubicBezTo>
                  <a:pt x="5437" y="2761"/>
                  <a:pt x="5536" y="2861"/>
                  <a:pt x="5342" y="2901"/>
                </a:cubicBezTo>
                <a:cubicBezTo>
                  <a:pt x="5148" y="2941"/>
                  <a:pt x="4575" y="2897"/>
                  <a:pt x="4288" y="2901"/>
                </a:cubicBezTo>
                <a:cubicBezTo>
                  <a:pt x="3745" y="2909"/>
                  <a:pt x="2595" y="2937"/>
                  <a:pt x="2082" y="2949"/>
                </a:cubicBezTo>
                <a:cubicBezTo>
                  <a:pt x="1678" y="2961"/>
                  <a:pt x="1387" y="2980"/>
                  <a:pt x="1208" y="2975"/>
                </a:cubicBezTo>
                <a:cubicBezTo>
                  <a:pt x="1140" y="2958"/>
                  <a:pt x="1074" y="2941"/>
                  <a:pt x="1008" y="2919"/>
                </a:cubicBezTo>
                <a:cubicBezTo>
                  <a:pt x="984" y="2911"/>
                  <a:pt x="955" y="2906"/>
                  <a:pt x="936" y="2887"/>
                </a:cubicBezTo>
                <a:cubicBezTo>
                  <a:pt x="901" y="2852"/>
                  <a:pt x="906" y="2816"/>
                  <a:pt x="888" y="2775"/>
                </a:cubicBezTo>
                <a:cubicBezTo>
                  <a:pt x="871" y="2736"/>
                  <a:pt x="819" y="2710"/>
                  <a:pt x="792" y="2679"/>
                </a:cubicBezTo>
                <a:cubicBezTo>
                  <a:pt x="776" y="2661"/>
                  <a:pt x="747" y="2615"/>
                  <a:pt x="736" y="2599"/>
                </a:cubicBezTo>
                <a:cubicBezTo>
                  <a:pt x="673" y="2505"/>
                  <a:pt x="762" y="2608"/>
                  <a:pt x="704" y="2527"/>
                </a:cubicBezTo>
                <a:cubicBezTo>
                  <a:pt x="697" y="2518"/>
                  <a:pt x="687" y="2512"/>
                  <a:pt x="680" y="2503"/>
                </a:cubicBezTo>
                <a:cubicBezTo>
                  <a:pt x="640" y="2447"/>
                  <a:pt x="682" y="2494"/>
                  <a:pt x="656" y="2447"/>
                </a:cubicBezTo>
                <a:cubicBezTo>
                  <a:pt x="606" y="2357"/>
                  <a:pt x="506" y="2317"/>
                  <a:pt x="472" y="2215"/>
                </a:cubicBezTo>
                <a:cubicBezTo>
                  <a:pt x="469" y="2192"/>
                  <a:pt x="458" y="2105"/>
                  <a:pt x="440" y="2087"/>
                </a:cubicBezTo>
                <a:cubicBezTo>
                  <a:pt x="395" y="2042"/>
                  <a:pt x="364" y="1983"/>
                  <a:pt x="336" y="1927"/>
                </a:cubicBezTo>
                <a:cubicBezTo>
                  <a:pt x="315" y="1885"/>
                  <a:pt x="302" y="1843"/>
                  <a:pt x="272" y="1807"/>
                </a:cubicBezTo>
                <a:cubicBezTo>
                  <a:pt x="154" y="1665"/>
                  <a:pt x="240" y="1791"/>
                  <a:pt x="192" y="1719"/>
                </a:cubicBezTo>
                <a:cubicBezTo>
                  <a:pt x="167" y="1568"/>
                  <a:pt x="133" y="1420"/>
                  <a:pt x="96" y="1271"/>
                </a:cubicBezTo>
                <a:cubicBezTo>
                  <a:pt x="91" y="1251"/>
                  <a:pt x="34" y="1171"/>
                  <a:pt x="24" y="1143"/>
                </a:cubicBezTo>
                <a:cubicBezTo>
                  <a:pt x="20" y="1133"/>
                  <a:pt x="19" y="1122"/>
                  <a:pt x="16" y="1111"/>
                </a:cubicBezTo>
                <a:cubicBezTo>
                  <a:pt x="11" y="1095"/>
                  <a:pt x="0" y="1063"/>
                  <a:pt x="0" y="1063"/>
                </a:cubicBezTo>
                <a:cubicBezTo>
                  <a:pt x="9" y="929"/>
                  <a:pt x="16" y="982"/>
                  <a:pt x="0" y="903"/>
                </a:cubicBezTo>
                <a:close/>
              </a:path>
            </a:pathLst>
          </a:custGeom>
          <a:solidFill>
            <a:srgbClr val="003399">
              <a:alpha val="49411"/>
            </a:srgbClr>
          </a:solidFill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6" name="Google Shape;6536;p12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Dijkstra's Shortest Path Algorithm</a:t>
            </a:r>
            <a:endParaRPr/>
          </a:p>
        </p:txBody>
      </p:sp>
      <p:sp>
        <p:nvSpPr>
          <p:cNvPr id="6537" name="Google Shape;6537;p127"/>
          <p:cNvSpPr/>
          <p:nvPr/>
        </p:nvSpPr>
        <p:spPr>
          <a:xfrm>
            <a:off x="300037" y="3400425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8" name="Google Shape;6538;p127"/>
          <p:cNvSpPr/>
          <p:nvPr/>
        </p:nvSpPr>
        <p:spPr>
          <a:xfrm>
            <a:off x="7967662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9" name="Google Shape;6539;p127"/>
          <p:cNvSpPr/>
          <p:nvPr/>
        </p:nvSpPr>
        <p:spPr>
          <a:xfrm>
            <a:off x="8278812" y="5907087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0" name="Google Shape;6540;p127"/>
          <p:cNvSpPr/>
          <p:nvPr/>
        </p:nvSpPr>
        <p:spPr>
          <a:xfrm>
            <a:off x="2076450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1" name="Google Shape;6541;p127"/>
          <p:cNvSpPr/>
          <p:nvPr/>
        </p:nvSpPr>
        <p:spPr>
          <a:xfrm>
            <a:off x="2882900" y="40767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2" name="Google Shape;6542;p127"/>
          <p:cNvSpPr/>
          <p:nvPr/>
        </p:nvSpPr>
        <p:spPr>
          <a:xfrm>
            <a:off x="2138362" y="60198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3" name="Google Shape;6543;p127"/>
          <p:cNvSpPr/>
          <p:nvPr/>
        </p:nvSpPr>
        <p:spPr>
          <a:xfrm>
            <a:off x="7024687" y="44259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4" name="Google Shape;6544;p127"/>
          <p:cNvSpPr/>
          <p:nvPr/>
        </p:nvSpPr>
        <p:spPr>
          <a:xfrm>
            <a:off x="4289425" y="47688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5" name="Google Shape;6545;p127"/>
          <p:cNvCxnSpPr/>
          <p:nvPr/>
        </p:nvCxnSpPr>
        <p:spPr>
          <a:xfrm flipH="1" rot="10800000">
            <a:off x="557212" y="3057525"/>
            <a:ext cx="1511300" cy="379412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46" name="Google Shape;6546;p127"/>
          <p:cNvCxnSpPr/>
          <p:nvPr/>
        </p:nvCxnSpPr>
        <p:spPr>
          <a:xfrm>
            <a:off x="609600" y="3551237"/>
            <a:ext cx="2317750" cy="561975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47" name="Google Shape;6547;p127"/>
          <p:cNvCxnSpPr/>
          <p:nvPr/>
        </p:nvCxnSpPr>
        <p:spPr>
          <a:xfrm>
            <a:off x="557212" y="3665537"/>
            <a:ext cx="1731962" cy="2346325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48" name="Google Shape;6548;p127"/>
          <p:cNvCxnSpPr/>
          <p:nvPr/>
        </p:nvCxnSpPr>
        <p:spPr>
          <a:xfrm flipH="1" rot="10800000">
            <a:off x="3140075" y="3057525"/>
            <a:ext cx="4819650" cy="1055687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49" name="Google Shape;6549;p127"/>
          <p:cNvCxnSpPr/>
          <p:nvPr/>
        </p:nvCxnSpPr>
        <p:spPr>
          <a:xfrm flipH="1" rot="10800000">
            <a:off x="7281862" y="3216275"/>
            <a:ext cx="836612" cy="12461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50" name="Google Shape;6550;p127"/>
          <p:cNvCxnSpPr/>
          <p:nvPr/>
        </p:nvCxnSpPr>
        <p:spPr>
          <a:xfrm>
            <a:off x="3140075" y="4341812"/>
            <a:ext cx="1193800" cy="4635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51" name="Google Shape;6551;p127"/>
          <p:cNvCxnSpPr/>
          <p:nvPr/>
        </p:nvCxnSpPr>
        <p:spPr>
          <a:xfrm>
            <a:off x="4546600" y="5033962"/>
            <a:ext cx="3724275" cy="1023937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52" name="Google Shape;6552;p127"/>
          <p:cNvCxnSpPr/>
          <p:nvPr/>
        </p:nvCxnSpPr>
        <p:spPr>
          <a:xfrm flipH="1" rot="10800000">
            <a:off x="4598987" y="4576762"/>
            <a:ext cx="2417762" cy="3429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53" name="Google Shape;6553;p127"/>
          <p:cNvCxnSpPr/>
          <p:nvPr/>
        </p:nvCxnSpPr>
        <p:spPr>
          <a:xfrm>
            <a:off x="7175500" y="4735512"/>
            <a:ext cx="1147762" cy="12080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54" name="Google Shape;6554;p127"/>
          <p:cNvCxnSpPr/>
          <p:nvPr/>
        </p:nvCxnSpPr>
        <p:spPr>
          <a:xfrm flipH="1">
            <a:off x="4546600" y="3171825"/>
            <a:ext cx="3465512" cy="1633537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55" name="Google Shape;6555;p127"/>
          <p:cNvCxnSpPr/>
          <p:nvPr/>
        </p:nvCxnSpPr>
        <p:spPr>
          <a:xfrm flipH="1">
            <a:off x="2395537" y="4386262"/>
            <a:ext cx="638175" cy="16700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56" name="Google Shape;6556;p127"/>
          <p:cNvCxnSpPr/>
          <p:nvPr/>
        </p:nvCxnSpPr>
        <p:spPr>
          <a:xfrm flipH="1" rot="10800000">
            <a:off x="2447925" y="4919662"/>
            <a:ext cx="1833562" cy="12509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57" name="Google Shape;6557;p127"/>
          <p:cNvCxnSpPr/>
          <p:nvPr/>
        </p:nvCxnSpPr>
        <p:spPr>
          <a:xfrm flipH="1" rot="10800000">
            <a:off x="2386012" y="2943225"/>
            <a:ext cx="5626100" cy="1143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58" name="Google Shape;6558;p127"/>
          <p:cNvCxnSpPr/>
          <p:nvPr/>
        </p:nvCxnSpPr>
        <p:spPr>
          <a:xfrm>
            <a:off x="2447925" y="6170612"/>
            <a:ext cx="5875337" cy="15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59" name="Google Shape;6559;p127"/>
          <p:cNvCxnSpPr/>
          <p:nvPr/>
        </p:nvCxnSpPr>
        <p:spPr>
          <a:xfrm>
            <a:off x="8224837" y="3171825"/>
            <a:ext cx="204787" cy="2727325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560" name="Google Shape;6560;p127"/>
          <p:cNvSpPr txBox="1"/>
          <p:nvPr/>
        </p:nvSpPr>
        <p:spPr>
          <a:xfrm>
            <a:off x="4859337" y="2906712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1" name="Google Shape;6561;p127"/>
          <p:cNvSpPr txBox="1"/>
          <p:nvPr/>
        </p:nvSpPr>
        <p:spPr>
          <a:xfrm>
            <a:off x="4794250" y="36068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18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2" name="Google Shape;6562;p127"/>
          <p:cNvSpPr txBox="1"/>
          <p:nvPr/>
        </p:nvSpPr>
        <p:spPr>
          <a:xfrm>
            <a:off x="5991225" y="39528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3" name="Google Shape;6563;p127"/>
          <p:cNvSpPr txBox="1"/>
          <p:nvPr/>
        </p:nvSpPr>
        <p:spPr>
          <a:xfrm>
            <a:off x="1208087" y="3135312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4" name="Google Shape;6564;p127"/>
          <p:cNvSpPr txBox="1"/>
          <p:nvPr/>
        </p:nvSpPr>
        <p:spPr>
          <a:xfrm>
            <a:off x="1763712" y="3792537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5" name="Google Shape;6565;p127"/>
          <p:cNvSpPr txBox="1"/>
          <p:nvPr/>
        </p:nvSpPr>
        <p:spPr>
          <a:xfrm>
            <a:off x="1153552" y="4806950"/>
            <a:ext cx="465698" cy="3558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6" name="Google Shape;6566;p127"/>
          <p:cNvSpPr txBox="1"/>
          <p:nvPr/>
        </p:nvSpPr>
        <p:spPr>
          <a:xfrm>
            <a:off x="2579687" y="4984750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7" name="Google Shape;6567;p127"/>
          <p:cNvSpPr txBox="1"/>
          <p:nvPr/>
        </p:nvSpPr>
        <p:spPr>
          <a:xfrm>
            <a:off x="3517900" y="4494212"/>
            <a:ext cx="41751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8" name="Google Shape;6568;p127"/>
          <p:cNvSpPr txBox="1"/>
          <p:nvPr/>
        </p:nvSpPr>
        <p:spPr>
          <a:xfrm>
            <a:off x="3162300" y="5445125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9" name="Google Shape;6569;p127"/>
          <p:cNvSpPr txBox="1"/>
          <p:nvPr/>
        </p:nvSpPr>
        <p:spPr>
          <a:xfrm>
            <a:off x="4614862" y="6115050"/>
            <a:ext cx="39846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0" name="Google Shape;6570;p127"/>
          <p:cNvSpPr txBox="1"/>
          <p:nvPr/>
        </p:nvSpPr>
        <p:spPr>
          <a:xfrm>
            <a:off x="6038850" y="541655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1" name="Google Shape;6571;p127"/>
          <p:cNvSpPr txBox="1"/>
          <p:nvPr/>
        </p:nvSpPr>
        <p:spPr>
          <a:xfrm>
            <a:off x="5943600" y="46259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2" name="Google Shape;6572;p127"/>
          <p:cNvSpPr txBox="1"/>
          <p:nvPr/>
        </p:nvSpPr>
        <p:spPr>
          <a:xfrm>
            <a:off x="7440612" y="392112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3" name="Google Shape;6573;p127"/>
          <p:cNvSpPr txBox="1"/>
          <p:nvPr/>
        </p:nvSpPr>
        <p:spPr>
          <a:xfrm>
            <a:off x="8175625" y="4478337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4" name="Google Shape;6574;p127"/>
          <p:cNvSpPr txBox="1"/>
          <p:nvPr/>
        </p:nvSpPr>
        <p:spPr>
          <a:xfrm>
            <a:off x="7535862" y="52070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5" name="Google Shape;6575;p127"/>
          <p:cNvSpPr txBox="1"/>
          <p:nvPr/>
        </p:nvSpPr>
        <p:spPr>
          <a:xfrm>
            <a:off x="2305050" y="63357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6" name="Google Shape;6576;p127"/>
          <p:cNvSpPr txBox="1"/>
          <p:nvPr/>
        </p:nvSpPr>
        <p:spPr>
          <a:xfrm>
            <a:off x="2160587" y="25146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7" name="Google Shape;6577;p127"/>
          <p:cNvSpPr txBox="1"/>
          <p:nvPr/>
        </p:nvSpPr>
        <p:spPr>
          <a:xfrm>
            <a:off x="8129587" y="62531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8" name="Google Shape;6578;p127"/>
          <p:cNvSpPr txBox="1"/>
          <p:nvPr/>
        </p:nvSpPr>
        <p:spPr>
          <a:xfrm>
            <a:off x="4122737" y="44402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9" name="Google Shape;6579;p127"/>
          <p:cNvSpPr txBox="1"/>
          <p:nvPr/>
        </p:nvSpPr>
        <p:spPr>
          <a:xfrm>
            <a:off x="3025775" y="3741737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0" name="Google Shape;6580;p127"/>
          <p:cNvSpPr txBox="1"/>
          <p:nvPr/>
        </p:nvSpPr>
        <p:spPr>
          <a:xfrm>
            <a:off x="6731000" y="41322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1" name="Google Shape;6581;p127"/>
          <p:cNvSpPr txBox="1"/>
          <p:nvPr/>
        </p:nvSpPr>
        <p:spPr>
          <a:xfrm>
            <a:off x="169862" y="3105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2" name="Google Shape;6582;p127"/>
          <p:cNvSpPr txBox="1"/>
          <p:nvPr/>
        </p:nvSpPr>
        <p:spPr>
          <a:xfrm>
            <a:off x="2819400" y="1143000"/>
            <a:ext cx="3368675" cy="793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6025" lIns="182875" spcFirstLastPara="1" rIns="1828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= { s, 2, 3, 4, 5, 6, 7, t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PQ = {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3" name="Google Shape;6583;p127"/>
          <p:cNvSpPr txBox="1"/>
          <p:nvPr/>
        </p:nvSpPr>
        <p:spPr>
          <a:xfrm>
            <a:off x="1901825" y="2501900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4" name="Google Shape;6584;p127"/>
          <p:cNvSpPr txBox="1"/>
          <p:nvPr/>
        </p:nvSpPr>
        <p:spPr>
          <a:xfrm>
            <a:off x="2132012" y="2555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5" name="Google Shape;6585;p127"/>
          <p:cNvSpPr txBox="1"/>
          <p:nvPr/>
        </p:nvSpPr>
        <p:spPr>
          <a:xfrm>
            <a:off x="2000250" y="633571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6" name="Google Shape;6586;p127"/>
          <p:cNvSpPr txBox="1"/>
          <p:nvPr/>
        </p:nvSpPr>
        <p:spPr>
          <a:xfrm>
            <a:off x="2720975" y="37417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7" name="Google Shape;6587;p127"/>
          <p:cNvSpPr txBox="1"/>
          <p:nvPr/>
        </p:nvSpPr>
        <p:spPr>
          <a:xfrm>
            <a:off x="2949575" y="3786187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8" name="Google Shape;6588;p127"/>
          <p:cNvSpPr txBox="1"/>
          <p:nvPr/>
        </p:nvSpPr>
        <p:spPr>
          <a:xfrm>
            <a:off x="2212975" y="64055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9" name="Google Shape;6589;p127"/>
          <p:cNvSpPr txBox="1"/>
          <p:nvPr/>
        </p:nvSpPr>
        <p:spPr>
          <a:xfrm>
            <a:off x="4121150" y="42021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0" name="Google Shape;6590;p127"/>
          <p:cNvSpPr txBox="1"/>
          <p:nvPr/>
        </p:nvSpPr>
        <p:spPr>
          <a:xfrm>
            <a:off x="4346575" y="44751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1" name="Google Shape;6591;p127"/>
          <p:cNvSpPr txBox="1"/>
          <p:nvPr/>
        </p:nvSpPr>
        <p:spPr>
          <a:xfrm>
            <a:off x="4438650" y="41894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2" name="Google Shape;6592;p127"/>
          <p:cNvSpPr txBox="1"/>
          <p:nvPr/>
        </p:nvSpPr>
        <p:spPr>
          <a:xfrm>
            <a:off x="4359275" y="4246562"/>
            <a:ext cx="276225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3" name="Google Shape;6593;p127"/>
          <p:cNvSpPr txBox="1"/>
          <p:nvPr/>
        </p:nvSpPr>
        <p:spPr>
          <a:xfrm>
            <a:off x="7829550" y="6280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59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4" name="Google Shape;6594;p127"/>
          <p:cNvSpPr txBox="1"/>
          <p:nvPr/>
        </p:nvSpPr>
        <p:spPr>
          <a:xfrm>
            <a:off x="8347075" y="63246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5" name="Google Shape;6595;p127"/>
          <p:cNvSpPr txBox="1"/>
          <p:nvPr/>
        </p:nvSpPr>
        <p:spPr>
          <a:xfrm>
            <a:off x="8067675" y="63246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6" name="Google Shape;6596;p127"/>
          <p:cNvSpPr txBox="1"/>
          <p:nvPr/>
        </p:nvSpPr>
        <p:spPr>
          <a:xfrm>
            <a:off x="7486650" y="62722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51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7" name="Google Shape;6597;p127"/>
          <p:cNvSpPr txBox="1"/>
          <p:nvPr/>
        </p:nvSpPr>
        <p:spPr>
          <a:xfrm>
            <a:off x="4651375" y="4233862"/>
            <a:ext cx="276225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8" name="Google Shape;6598;p127"/>
          <p:cNvSpPr txBox="1"/>
          <p:nvPr/>
        </p:nvSpPr>
        <p:spPr>
          <a:xfrm>
            <a:off x="4756150" y="41894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9" name="Google Shape;6599;p127"/>
          <p:cNvSpPr txBox="1"/>
          <p:nvPr/>
        </p:nvSpPr>
        <p:spPr>
          <a:xfrm>
            <a:off x="7712075" y="63246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0" name="Google Shape;6600;p127"/>
          <p:cNvSpPr txBox="1"/>
          <p:nvPr/>
        </p:nvSpPr>
        <p:spPr>
          <a:xfrm>
            <a:off x="7131050" y="62722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50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1" name="Google Shape;6601;p127"/>
          <p:cNvSpPr txBox="1"/>
          <p:nvPr/>
        </p:nvSpPr>
        <p:spPr>
          <a:xfrm>
            <a:off x="6950075" y="41910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2" name="Google Shape;6602;p127"/>
          <p:cNvSpPr txBox="1"/>
          <p:nvPr/>
        </p:nvSpPr>
        <p:spPr>
          <a:xfrm>
            <a:off x="6445250" y="41386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45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3" name="Google Shape;6603;p127"/>
          <p:cNvSpPr txBox="1"/>
          <p:nvPr/>
        </p:nvSpPr>
        <p:spPr>
          <a:xfrm>
            <a:off x="7815262" y="23669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4" name="Google Shape;6604;p127"/>
          <p:cNvSpPr txBox="1"/>
          <p:nvPr/>
        </p:nvSpPr>
        <p:spPr>
          <a:xfrm>
            <a:off x="8012112" y="2428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5" name="Google Shape;6605;p127"/>
          <p:cNvSpPr txBox="1"/>
          <p:nvPr/>
        </p:nvSpPr>
        <p:spPr>
          <a:xfrm>
            <a:off x="8108950" y="23860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6" name="Google Shape;6606;p127"/>
          <p:cNvSpPr txBox="1"/>
          <p:nvPr/>
        </p:nvSpPr>
        <p:spPr>
          <a:xfrm>
            <a:off x="8382000" y="24384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7" name="Google Shape;6607;p127"/>
          <p:cNvSpPr txBox="1"/>
          <p:nvPr/>
        </p:nvSpPr>
        <p:spPr>
          <a:xfrm>
            <a:off x="8001000" y="20574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1" name="Shape 6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2" name="Google Shape;6612;p12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Dijkstra's Shortest Path Algorithm</a:t>
            </a:r>
            <a:endParaRPr/>
          </a:p>
        </p:txBody>
      </p:sp>
      <p:sp>
        <p:nvSpPr>
          <p:cNvPr id="6613" name="Google Shape;6613;p128"/>
          <p:cNvSpPr/>
          <p:nvPr/>
        </p:nvSpPr>
        <p:spPr>
          <a:xfrm>
            <a:off x="300037" y="3400425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4" name="Google Shape;6614;p128"/>
          <p:cNvSpPr/>
          <p:nvPr/>
        </p:nvSpPr>
        <p:spPr>
          <a:xfrm>
            <a:off x="7967662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5" name="Google Shape;6615;p128"/>
          <p:cNvSpPr/>
          <p:nvPr/>
        </p:nvSpPr>
        <p:spPr>
          <a:xfrm>
            <a:off x="8278812" y="5907087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6" name="Google Shape;6616;p128"/>
          <p:cNvSpPr/>
          <p:nvPr/>
        </p:nvSpPr>
        <p:spPr>
          <a:xfrm>
            <a:off x="2076450" y="2906712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7" name="Google Shape;6617;p128"/>
          <p:cNvSpPr/>
          <p:nvPr/>
        </p:nvSpPr>
        <p:spPr>
          <a:xfrm>
            <a:off x="2882900" y="40767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8" name="Google Shape;6618;p128"/>
          <p:cNvSpPr/>
          <p:nvPr/>
        </p:nvSpPr>
        <p:spPr>
          <a:xfrm>
            <a:off x="2138362" y="601980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9" name="Google Shape;6619;p128"/>
          <p:cNvSpPr/>
          <p:nvPr/>
        </p:nvSpPr>
        <p:spPr>
          <a:xfrm>
            <a:off x="7024687" y="44259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0" name="Google Shape;6620;p128"/>
          <p:cNvSpPr/>
          <p:nvPr/>
        </p:nvSpPr>
        <p:spPr>
          <a:xfrm>
            <a:off x="4289425" y="4768850"/>
            <a:ext cx="301625" cy="301625"/>
          </a:xfrm>
          <a:prstGeom prst="ellipse">
            <a:avLst/>
          </a:prstGeom>
          <a:solidFill>
            <a:schemeClr val="dk2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21" name="Google Shape;6621;p128"/>
          <p:cNvCxnSpPr/>
          <p:nvPr/>
        </p:nvCxnSpPr>
        <p:spPr>
          <a:xfrm flipH="1" rot="10800000">
            <a:off x="557212" y="3057525"/>
            <a:ext cx="1511300" cy="379412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22" name="Google Shape;6622;p128"/>
          <p:cNvCxnSpPr/>
          <p:nvPr/>
        </p:nvCxnSpPr>
        <p:spPr>
          <a:xfrm>
            <a:off x="609600" y="3551237"/>
            <a:ext cx="2317750" cy="561975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23" name="Google Shape;6623;p128"/>
          <p:cNvCxnSpPr/>
          <p:nvPr/>
        </p:nvCxnSpPr>
        <p:spPr>
          <a:xfrm>
            <a:off x="557212" y="3665537"/>
            <a:ext cx="1731962" cy="2346325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24" name="Google Shape;6624;p128"/>
          <p:cNvCxnSpPr/>
          <p:nvPr/>
        </p:nvCxnSpPr>
        <p:spPr>
          <a:xfrm flipH="1" rot="10800000">
            <a:off x="3140075" y="3057525"/>
            <a:ext cx="4819650" cy="1055687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25" name="Google Shape;6625;p128"/>
          <p:cNvCxnSpPr/>
          <p:nvPr/>
        </p:nvCxnSpPr>
        <p:spPr>
          <a:xfrm flipH="1" rot="10800000">
            <a:off x="7281862" y="3216275"/>
            <a:ext cx="836612" cy="12461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26" name="Google Shape;6626;p128"/>
          <p:cNvCxnSpPr/>
          <p:nvPr/>
        </p:nvCxnSpPr>
        <p:spPr>
          <a:xfrm>
            <a:off x="3140075" y="4341812"/>
            <a:ext cx="1193800" cy="4635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27" name="Google Shape;6627;p128"/>
          <p:cNvCxnSpPr/>
          <p:nvPr/>
        </p:nvCxnSpPr>
        <p:spPr>
          <a:xfrm>
            <a:off x="4546600" y="5033962"/>
            <a:ext cx="3724275" cy="1023937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28" name="Google Shape;6628;p128"/>
          <p:cNvCxnSpPr/>
          <p:nvPr/>
        </p:nvCxnSpPr>
        <p:spPr>
          <a:xfrm flipH="1" rot="10800000">
            <a:off x="4598987" y="4576762"/>
            <a:ext cx="2417762" cy="342900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29" name="Google Shape;6629;p128"/>
          <p:cNvCxnSpPr/>
          <p:nvPr/>
        </p:nvCxnSpPr>
        <p:spPr>
          <a:xfrm>
            <a:off x="7175500" y="4735512"/>
            <a:ext cx="1147762" cy="12080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30" name="Google Shape;6630;p128"/>
          <p:cNvCxnSpPr/>
          <p:nvPr/>
        </p:nvCxnSpPr>
        <p:spPr>
          <a:xfrm flipH="1">
            <a:off x="4546600" y="3171825"/>
            <a:ext cx="3465512" cy="1633537"/>
          </a:xfrm>
          <a:prstGeom prst="straightConnector1">
            <a:avLst/>
          </a:prstGeom>
          <a:noFill/>
          <a:ln cap="flat" cmpd="sng" w="50800">
            <a:solidFill>
              <a:srgbClr val="0033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31" name="Google Shape;6631;p128"/>
          <p:cNvCxnSpPr/>
          <p:nvPr/>
        </p:nvCxnSpPr>
        <p:spPr>
          <a:xfrm flipH="1">
            <a:off x="2395537" y="4386262"/>
            <a:ext cx="638175" cy="16700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32" name="Google Shape;6632;p128"/>
          <p:cNvCxnSpPr/>
          <p:nvPr/>
        </p:nvCxnSpPr>
        <p:spPr>
          <a:xfrm flipH="1" rot="10800000">
            <a:off x="2447925" y="4919662"/>
            <a:ext cx="1833562" cy="12509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33" name="Google Shape;6633;p128"/>
          <p:cNvCxnSpPr/>
          <p:nvPr/>
        </p:nvCxnSpPr>
        <p:spPr>
          <a:xfrm flipH="1" rot="10800000">
            <a:off x="2386012" y="2943225"/>
            <a:ext cx="5626100" cy="114300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34" name="Google Shape;6634;p128"/>
          <p:cNvCxnSpPr/>
          <p:nvPr/>
        </p:nvCxnSpPr>
        <p:spPr>
          <a:xfrm>
            <a:off x="2447925" y="6170612"/>
            <a:ext cx="5875337" cy="158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35" name="Google Shape;6635;p128"/>
          <p:cNvCxnSpPr/>
          <p:nvPr/>
        </p:nvCxnSpPr>
        <p:spPr>
          <a:xfrm>
            <a:off x="8224837" y="3171825"/>
            <a:ext cx="204787" cy="2727325"/>
          </a:xfrm>
          <a:prstGeom prst="straightConnector1">
            <a:avLst/>
          </a:prstGeom>
          <a:noFill/>
          <a:ln cap="flat" cmpd="sng" w="25400">
            <a:solidFill>
              <a:srgbClr val="0066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636" name="Google Shape;6636;p128"/>
          <p:cNvSpPr txBox="1"/>
          <p:nvPr/>
        </p:nvSpPr>
        <p:spPr>
          <a:xfrm>
            <a:off x="4859337" y="2906712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7" name="Google Shape;6637;p128"/>
          <p:cNvSpPr txBox="1"/>
          <p:nvPr/>
        </p:nvSpPr>
        <p:spPr>
          <a:xfrm>
            <a:off x="4794250" y="36068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18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8" name="Google Shape;6638;p128"/>
          <p:cNvSpPr txBox="1"/>
          <p:nvPr/>
        </p:nvSpPr>
        <p:spPr>
          <a:xfrm>
            <a:off x="5991225" y="39528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9" name="Google Shape;6639;p128"/>
          <p:cNvSpPr txBox="1"/>
          <p:nvPr/>
        </p:nvSpPr>
        <p:spPr>
          <a:xfrm>
            <a:off x="1208087" y="3135312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0" name="Google Shape;6640;p128"/>
          <p:cNvSpPr txBox="1"/>
          <p:nvPr/>
        </p:nvSpPr>
        <p:spPr>
          <a:xfrm>
            <a:off x="1763712" y="3792537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1" name="Google Shape;6641;p128"/>
          <p:cNvSpPr txBox="1"/>
          <p:nvPr/>
        </p:nvSpPr>
        <p:spPr>
          <a:xfrm>
            <a:off x="1139484" y="4806950"/>
            <a:ext cx="479766" cy="3980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2" name="Google Shape;6642;p128"/>
          <p:cNvSpPr txBox="1"/>
          <p:nvPr/>
        </p:nvSpPr>
        <p:spPr>
          <a:xfrm>
            <a:off x="2579687" y="4984750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3" name="Google Shape;6643;p128"/>
          <p:cNvSpPr txBox="1"/>
          <p:nvPr/>
        </p:nvSpPr>
        <p:spPr>
          <a:xfrm>
            <a:off x="3517900" y="4494212"/>
            <a:ext cx="41751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4" name="Google Shape;6644;p128"/>
          <p:cNvSpPr txBox="1"/>
          <p:nvPr/>
        </p:nvSpPr>
        <p:spPr>
          <a:xfrm>
            <a:off x="3162300" y="5445125"/>
            <a:ext cx="4016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5" name="Google Shape;6645;p128"/>
          <p:cNvSpPr txBox="1"/>
          <p:nvPr/>
        </p:nvSpPr>
        <p:spPr>
          <a:xfrm>
            <a:off x="4614862" y="6115050"/>
            <a:ext cx="398462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6" name="Google Shape;6646;p128"/>
          <p:cNvSpPr txBox="1"/>
          <p:nvPr/>
        </p:nvSpPr>
        <p:spPr>
          <a:xfrm>
            <a:off x="6038850" y="541655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7" name="Google Shape;6647;p128"/>
          <p:cNvSpPr txBox="1"/>
          <p:nvPr/>
        </p:nvSpPr>
        <p:spPr>
          <a:xfrm>
            <a:off x="5943600" y="462597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8" name="Google Shape;6648;p128"/>
          <p:cNvSpPr txBox="1"/>
          <p:nvPr/>
        </p:nvSpPr>
        <p:spPr>
          <a:xfrm>
            <a:off x="7440612" y="3921125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9" name="Google Shape;6649;p128"/>
          <p:cNvSpPr txBox="1"/>
          <p:nvPr/>
        </p:nvSpPr>
        <p:spPr>
          <a:xfrm>
            <a:off x="8175625" y="4478337"/>
            <a:ext cx="325437" cy="3063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0" name="Google Shape;6650;p128"/>
          <p:cNvSpPr txBox="1"/>
          <p:nvPr/>
        </p:nvSpPr>
        <p:spPr>
          <a:xfrm>
            <a:off x="7535862" y="5207000"/>
            <a:ext cx="325437" cy="214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1" name="Google Shape;6651;p128"/>
          <p:cNvSpPr txBox="1"/>
          <p:nvPr/>
        </p:nvSpPr>
        <p:spPr>
          <a:xfrm>
            <a:off x="2305050" y="63357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2" name="Google Shape;6652;p128"/>
          <p:cNvSpPr txBox="1"/>
          <p:nvPr/>
        </p:nvSpPr>
        <p:spPr>
          <a:xfrm>
            <a:off x="2160587" y="25146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3" name="Google Shape;6653;p128"/>
          <p:cNvSpPr txBox="1"/>
          <p:nvPr/>
        </p:nvSpPr>
        <p:spPr>
          <a:xfrm>
            <a:off x="8129587" y="62531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4" name="Google Shape;6654;p128"/>
          <p:cNvSpPr txBox="1"/>
          <p:nvPr/>
        </p:nvSpPr>
        <p:spPr>
          <a:xfrm>
            <a:off x="4122737" y="44402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5" name="Google Shape;6655;p128"/>
          <p:cNvSpPr txBox="1"/>
          <p:nvPr/>
        </p:nvSpPr>
        <p:spPr>
          <a:xfrm>
            <a:off x="3025775" y="3741737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14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6" name="Google Shape;6656;p128"/>
          <p:cNvSpPr txBox="1"/>
          <p:nvPr/>
        </p:nvSpPr>
        <p:spPr>
          <a:xfrm>
            <a:off x="6731000" y="41322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7" name="Google Shape;6657;p128"/>
          <p:cNvSpPr txBox="1"/>
          <p:nvPr/>
        </p:nvSpPr>
        <p:spPr>
          <a:xfrm>
            <a:off x="169862" y="3105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8" name="Google Shape;6658;p128"/>
          <p:cNvSpPr txBox="1"/>
          <p:nvPr/>
        </p:nvSpPr>
        <p:spPr>
          <a:xfrm>
            <a:off x="2743200" y="1143000"/>
            <a:ext cx="3368675" cy="793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6025" lIns="182875" spcFirstLastPara="1" rIns="1828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= { s, 2, 3, 4, 5, 6, 7, t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PQ = {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9" name="Google Shape;6659;p128"/>
          <p:cNvSpPr txBox="1"/>
          <p:nvPr/>
        </p:nvSpPr>
        <p:spPr>
          <a:xfrm>
            <a:off x="1901825" y="2501900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0" name="Google Shape;6660;p128"/>
          <p:cNvSpPr txBox="1"/>
          <p:nvPr/>
        </p:nvSpPr>
        <p:spPr>
          <a:xfrm>
            <a:off x="2132012" y="2555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1" name="Google Shape;6661;p128"/>
          <p:cNvSpPr txBox="1"/>
          <p:nvPr/>
        </p:nvSpPr>
        <p:spPr>
          <a:xfrm>
            <a:off x="2000250" y="633571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2" name="Google Shape;6662;p128"/>
          <p:cNvSpPr txBox="1"/>
          <p:nvPr/>
        </p:nvSpPr>
        <p:spPr>
          <a:xfrm>
            <a:off x="2720975" y="3741737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3" name="Google Shape;6663;p128"/>
          <p:cNvSpPr txBox="1"/>
          <p:nvPr/>
        </p:nvSpPr>
        <p:spPr>
          <a:xfrm>
            <a:off x="2949575" y="3786187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4" name="Google Shape;6664;p128"/>
          <p:cNvSpPr txBox="1"/>
          <p:nvPr/>
        </p:nvSpPr>
        <p:spPr>
          <a:xfrm>
            <a:off x="2212975" y="64055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5" name="Google Shape;6665;p128"/>
          <p:cNvSpPr txBox="1"/>
          <p:nvPr/>
        </p:nvSpPr>
        <p:spPr>
          <a:xfrm>
            <a:off x="4121150" y="42021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44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6" name="Google Shape;6666;p128"/>
          <p:cNvSpPr txBox="1"/>
          <p:nvPr/>
        </p:nvSpPr>
        <p:spPr>
          <a:xfrm>
            <a:off x="4346575" y="4475162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7" name="Google Shape;6667;p128"/>
          <p:cNvSpPr txBox="1"/>
          <p:nvPr/>
        </p:nvSpPr>
        <p:spPr>
          <a:xfrm>
            <a:off x="4438650" y="41894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8" name="Google Shape;6668;p128"/>
          <p:cNvSpPr txBox="1"/>
          <p:nvPr/>
        </p:nvSpPr>
        <p:spPr>
          <a:xfrm>
            <a:off x="4359275" y="4246562"/>
            <a:ext cx="276225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9" name="Google Shape;6669;p128"/>
          <p:cNvSpPr txBox="1"/>
          <p:nvPr/>
        </p:nvSpPr>
        <p:spPr>
          <a:xfrm>
            <a:off x="7829550" y="628015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59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0" name="Google Shape;6670;p128"/>
          <p:cNvSpPr txBox="1"/>
          <p:nvPr/>
        </p:nvSpPr>
        <p:spPr>
          <a:xfrm>
            <a:off x="8347075" y="63246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1" name="Google Shape;6671;p128"/>
          <p:cNvSpPr txBox="1"/>
          <p:nvPr/>
        </p:nvSpPr>
        <p:spPr>
          <a:xfrm>
            <a:off x="8067675" y="63246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2" name="Google Shape;6672;p128"/>
          <p:cNvSpPr txBox="1"/>
          <p:nvPr/>
        </p:nvSpPr>
        <p:spPr>
          <a:xfrm>
            <a:off x="7486650" y="62722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51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3" name="Google Shape;6673;p128"/>
          <p:cNvSpPr txBox="1"/>
          <p:nvPr/>
        </p:nvSpPr>
        <p:spPr>
          <a:xfrm>
            <a:off x="4651375" y="4233862"/>
            <a:ext cx="276225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4" name="Google Shape;6674;p128"/>
          <p:cNvSpPr txBox="1"/>
          <p:nvPr/>
        </p:nvSpPr>
        <p:spPr>
          <a:xfrm>
            <a:off x="4756150" y="41894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5" name="Google Shape;6675;p128"/>
          <p:cNvSpPr txBox="1"/>
          <p:nvPr/>
        </p:nvSpPr>
        <p:spPr>
          <a:xfrm>
            <a:off x="7712075" y="63246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6" name="Google Shape;6676;p128"/>
          <p:cNvSpPr txBox="1"/>
          <p:nvPr/>
        </p:nvSpPr>
        <p:spPr>
          <a:xfrm>
            <a:off x="7131050" y="62722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50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7" name="Google Shape;6677;p128"/>
          <p:cNvSpPr txBox="1"/>
          <p:nvPr/>
        </p:nvSpPr>
        <p:spPr>
          <a:xfrm>
            <a:off x="6950075" y="41910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8" name="Google Shape;6678;p128"/>
          <p:cNvSpPr txBox="1"/>
          <p:nvPr/>
        </p:nvSpPr>
        <p:spPr>
          <a:xfrm>
            <a:off x="6445250" y="41386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45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9" name="Google Shape;6679;p128"/>
          <p:cNvSpPr txBox="1"/>
          <p:nvPr/>
        </p:nvSpPr>
        <p:spPr>
          <a:xfrm>
            <a:off x="7815262" y="2366962"/>
            <a:ext cx="538162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∞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0" name="Google Shape;6680;p128"/>
          <p:cNvSpPr txBox="1"/>
          <p:nvPr/>
        </p:nvSpPr>
        <p:spPr>
          <a:xfrm>
            <a:off x="8012112" y="2428875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1" name="Google Shape;6681;p128"/>
          <p:cNvSpPr txBox="1"/>
          <p:nvPr/>
        </p:nvSpPr>
        <p:spPr>
          <a:xfrm>
            <a:off x="8108950" y="2386012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2" name="Google Shape;6682;p128"/>
          <p:cNvSpPr txBox="1"/>
          <p:nvPr/>
        </p:nvSpPr>
        <p:spPr>
          <a:xfrm>
            <a:off x="8382000" y="2438400"/>
            <a:ext cx="27622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3" name="Google Shape;6683;p128"/>
          <p:cNvSpPr txBox="1"/>
          <p:nvPr/>
        </p:nvSpPr>
        <p:spPr>
          <a:xfrm>
            <a:off x="8001000" y="2057400"/>
            <a:ext cx="53816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32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4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Continued..</a:t>
            </a:r>
            <a:endParaRPr/>
          </a:p>
        </p:txBody>
      </p:sp>
      <p:sp>
        <p:nvSpPr>
          <p:cNvPr id="311" name="Google Shape;311;p13"/>
          <p:cNvSpPr txBox="1"/>
          <p:nvPr>
            <p:ph idx="1" type="body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rPr b="0" i="0" lang="en-US" sz="29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1. Insert Vertex: </a:t>
            </a:r>
            <a:endParaRPr/>
          </a:p>
          <a:p>
            <a:pPr indent="-273049" lvl="1" marL="63976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⬜"/>
            </a:pPr>
            <a:r>
              <a:rPr b="0" i="0" lang="en-US" sz="2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adds new vertex to graph</a:t>
            </a:r>
            <a:endParaRPr/>
          </a:p>
          <a:p>
            <a:pPr indent="-273049" lvl="1" marL="63976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⬜"/>
            </a:pPr>
            <a:r>
              <a:rPr b="0" i="0" lang="en-US" sz="2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When it is inserted it is disjoint</a:t>
            </a:r>
            <a:endParaRPr/>
          </a:p>
          <a:p>
            <a:pPr indent="-157479" lvl="1" marL="63976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0028" lvl="0" marL="319088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12" name="Google Shape;312;p13"/>
          <p:cNvSpPr/>
          <p:nvPr/>
        </p:nvSpPr>
        <p:spPr>
          <a:xfrm>
            <a:off x="1295400" y="35814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3"/>
          <p:cNvSpPr/>
          <p:nvPr/>
        </p:nvSpPr>
        <p:spPr>
          <a:xfrm>
            <a:off x="1295400" y="48006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3"/>
          <p:cNvSpPr/>
          <p:nvPr/>
        </p:nvSpPr>
        <p:spPr>
          <a:xfrm>
            <a:off x="2590800" y="35814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3"/>
          <p:cNvSpPr/>
          <p:nvPr/>
        </p:nvSpPr>
        <p:spPr>
          <a:xfrm>
            <a:off x="4419600" y="53340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Google Shape;316;p13"/>
          <p:cNvCxnSpPr/>
          <p:nvPr/>
        </p:nvCxnSpPr>
        <p:spPr>
          <a:xfrm rot="5400000">
            <a:off x="1257300" y="4457700"/>
            <a:ext cx="685800" cy="3175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17" name="Google Shape;317;p13"/>
          <p:cNvCxnSpPr/>
          <p:nvPr/>
        </p:nvCxnSpPr>
        <p:spPr>
          <a:xfrm>
            <a:off x="1905000" y="3848100"/>
            <a:ext cx="685800" cy="1587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18" name="Google Shape;318;p13"/>
          <p:cNvCxnSpPr/>
          <p:nvPr/>
        </p:nvCxnSpPr>
        <p:spPr>
          <a:xfrm rot="-5400000">
            <a:off x="1827212" y="4025900"/>
            <a:ext cx="841375" cy="86360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319" name="Google Shape;319;p13"/>
          <p:cNvSpPr/>
          <p:nvPr/>
        </p:nvSpPr>
        <p:spPr>
          <a:xfrm>
            <a:off x="6324600" y="35814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3"/>
          <p:cNvSpPr/>
          <p:nvPr/>
        </p:nvSpPr>
        <p:spPr>
          <a:xfrm>
            <a:off x="6324600" y="48006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3"/>
          <p:cNvSpPr/>
          <p:nvPr/>
        </p:nvSpPr>
        <p:spPr>
          <a:xfrm>
            <a:off x="7620000" y="35814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3"/>
          <p:cNvSpPr/>
          <p:nvPr/>
        </p:nvSpPr>
        <p:spPr>
          <a:xfrm>
            <a:off x="7620000" y="48006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3" name="Google Shape;323;p13"/>
          <p:cNvCxnSpPr/>
          <p:nvPr/>
        </p:nvCxnSpPr>
        <p:spPr>
          <a:xfrm rot="5400000">
            <a:off x="6286500" y="4457700"/>
            <a:ext cx="685800" cy="3175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24" name="Google Shape;324;p13"/>
          <p:cNvCxnSpPr/>
          <p:nvPr/>
        </p:nvCxnSpPr>
        <p:spPr>
          <a:xfrm>
            <a:off x="6934200" y="3848100"/>
            <a:ext cx="685800" cy="1587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25" name="Google Shape;325;p13"/>
          <p:cNvCxnSpPr/>
          <p:nvPr/>
        </p:nvCxnSpPr>
        <p:spPr>
          <a:xfrm rot="-5400000">
            <a:off x="6856412" y="4025900"/>
            <a:ext cx="841375" cy="86360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326" name="Google Shape;326;p13"/>
          <p:cNvSpPr txBox="1"/>
          <p:nvPr/>
        </p:nvSpPr>
        <p:spPr>
          <a:xfrm>
            <a:off x="3810000" y="4191000"/>
            <a:ext cx="1828800" cy="533400"/>
          </a:xfrm>
          <a:prstGeom prst="rect">
            <a:avLst/>
          </a:prstGeom>
          <a:solidFill>
            <a:schemeClr val="accent2"/>
          </a:solidFill>
          <a:ln cap="flat" cmpd="dbl" w="476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30000">
              <a:srgbClr val="000000">
                <a:alpha val="4431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Insert Vertex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7" name="Google Shape;327;p13"/>
          <p:cNvCxnSpPr/>
          <p:nvPr/>
        </p:nvCxnSpPr>
        <p:spPr>
          <a:xfrm>
            <a:off x="2971800" y="4457700"/>
            <a:ext cx="8382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28" name="Google Shape;328;p13"/>
          <p:cNvCxnSpPr/>
          <p:nvPr/>
        </p:nvCxnSpPr>
        <p:spPr>
          <a:xfrm rot="-5400000">
            <a:off x="4419600" y="5029200"/>
            <a:ext cx="609600" cy="317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329" name="Google Shape;329;p13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7" name="Shape 6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8" name="Google Shape;6688;p129"/>
          <p:cNvSpPr txBox="1"/>
          <p:nvPr>
            <p:ph type="title"/>
          </p:nvPr>
        </p:nvSpPr>
        <p:spPr>
          <a:xfrm>
            <a:off x="685800" y="42671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Complexity</a:t>
            </a:r>
            <a:endParaRPr/>
          </a:p>
        </p:txBody>
      </p:sp>
      <p:sp>
        <p:nvSpPr>
          <p:cNvPr id="6689" name="Google Shape;6689;p129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Dijkstra’s:-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For adjacency matrix implementation O(n</a:t>
            </a:r>
            <a:r>
              <a:rPr b="0" baseline="3000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	For adjacency list – O(E log V)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90" name="Google Shape;6690;p12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4" name="Shape 6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5" name="Google Shape;6695;p130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lang="en-US">
                <a:solidFill>
                  <a:schemeClr val="dk1"/>
                </a:solidFill>
              </a:rPr>
              <a:t>Topological Sorting/Ordering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6" name="Google Shape;6696;p130"/>
          <p:cNvSpPr txBox="1"/>
          <p:nvPr>
            <p:ph idx="1" type="body"/>
          </p:nvPr>
        </p:nvSpPr>
        <p:spPr>
          <a:xfrm>
            <a:off x="239152" y="1487655"/>
            <a:ext cx="8721968" cy="1339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718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 sz="2200"/>
              <a:t>For any directed acyclic graph (DAG) G(V,E)- topological sorting is </a:t>
            </a:r>
            <a:r>
              <a:rPr b="1" lang="en-US" sz="2200">
                <a:solidFill>
                  <a:srgbClr val="0000FF"/>
                </a:solidFill>
              </a:rPr>
              <a:t>linear ordering </a:t>
            </a:r>
            <a:r>
              <a:rPr lang="en-US" sz="2200"/>
              <a:t>of all its vertices such that if G contains an </a:t>
            </a:r>
            <a:r>
              <a:rPr lang="en-US" sz="2200">
                <a:solidFill>
                  <a:srgbClr val="C00000"/>
                </a:solidFill>
              </a:rPr>
              <a:t>edge &lt;u,v&gt; </a:t>
            </a:r>
            <a:r>
              <a:rPr lang="en-US" sz="2200"/>
              <a:t>then </a:t>
            </a:r>
            <a:r>
              <a:rPr lang="en-US" sz="2200">
                <a:solidFill>
                  <a:srgbClr val="0000FF"/>
                </a:solidFill>
              </a:rPr>
              <a:t>u appears before v </a:t>
            </a:r>
            <a:r>
              <a:rPr lang="en-US" sz="2200"/>
              <a:t>in the ordering.</a:t>
            </a:r>
            <a:endParaRPr/>
          </a:p>
        </p:txBody>
      </p:sp>
      <p:pic>
        <p:nvPicPr>
          <p:cNvPr id="6697" name="Google Shape;6697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051" y="2973874"/>
            <a:ext cx="3117850" cy="1924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98" name="Google Shape;6698;p130"/>
          <p:cNvGrpSpPr/>
          <p:nvPr/>
        </p:nvGrpSpPr>
        <p:grpSpPr>
          <a:xfrm>
            <a:off x="3881205" y="2928562"/>
            <a:ext cx="1872468" cy="3011131"/>
            <a:chOff x="5400529" y="3153653"/>
            <a:chExt cx="1872468" cy="3011131"/>
          </a:xfrm>
        </p:grpSpPr>
        <p:pic>
          <p:nvPicPr>
            <p:cNvPr id="6699" name="Google Shape;6699;p1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00529" y="3153653"/>
              <a:ext cx="1872468" cy="301113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700" name="Google Shape;6700;p130"/>
            <p:cNvCxnSpPr/>
            <p:nvPr/>
          </p:nvCxnSpPr>
          <p:spPr>
            <a:xfrm flipH="1">
              <a:off x="5964704" y="4473526"/>
              <a:ext cx="858127" cy="675250"/>
            </a:xfrm>
            <a:prstGeom prst="straightConnector1">
              <a:avLst/>
            </a:prstGeom>
            <a:noFill/>
            <a:ln cap="flat" cmpd="sng" w="412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6701" name="Google Shape;6701;p130"/>
          <p:cNvSpPr/>
          <p:nvPr/>
        </p:nvSpPr>
        <p:spPr>
          <a:xfrm>
            <a:off x="5866214" y="3953013"/>
            <a:ext cx="590843" cy="2391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2" name="Google Shape;6702;p130"/>
          <p:cNvSpPr/>
          <p:nvPr/>
        </p:nvSpPr>
        <p:spPr>
          <a:xfrm>
            <a:off x="6543402" y="3472046"/>
            <a:ext cx="174245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B C D 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 B D 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3" name="Google Shape;6703;p130"/>
          <p:cNvSpPr/>
          <p:nvPr/>
        </p:nvSpPr>
        <p:spPr>
          <a:xfrm>
            <a:off x="54058" y="6060512"/>
            <a:ext cx="908994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Ordering can be viewed  as list of vertices along a horizontal line so that all directed edges go from left to right.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4" name="Google Shape;6704;p130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8" name="Shape 6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9" name="Google Shape;6709;p131"/>
          <p:cNvSpPr txBox="1"/>
          <p:nvPr>
            <p:ph type="title"/>
          </p:nvPr>
        </p:nvSpPr>
        <p:spPr>
          <a:xfrm>
            <a:off x="84408" y="172327"/>
            <a:ext cx="7287063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lang="en-US" sz="3600">
                <a:solidFill>
                  <a:schemeClr val="dk1"/>
                </a:solidFill>
              </a:rPr>
              <a:t>Topological Sorting</a:t>
            </a:r>
            <a:endParaRPr i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10" name="Google Shape;6710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16173"/>
            <a:ext cx="3892028" cy="16726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11" name="Google Shape;6711;p131"/>
          <p:cNvCxnSpPr/>
          <p:nvPr/>
        </p:nvCxnSpPr>
        <p:spPr>
          <a:xfrm>
            <a:off x="3390314" y="2616591"/>
            <a:ext cx="787790" cy="1"/>
          </a:xfrm>
          <a:prstGeom prst="straightConnector1">
            <a:avLst/>
          </a:prstGeom>
          <a:noFill/>
          <a:ln cap="flat" cmpd="sng" w="57150">
            <a:solidFill>
              <a:srgbClr val="0000C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6712" name="Google Shape;6712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1613" y="1889197"/>
            <a:ext cx="4623236" cy="156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3" name="Google Shape;6713;p1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910818"/>
            <a:ext cx="4775981" cy="179099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6714" name="Google Shape;6714;p131"/>
          <p:cNvSpPr txBox="1"/>
          <p:nvPr>
            <p:ph idx="1" type="body"/>
          </p:nvPr>
        </p:nvSpPr>
        <p:spPr>
          <a:xfrm>
            <a:off x="3235566" y="4132384"/>
            <a:ext cx="5725549" cy="2606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7180" lvl="0" marL="457200" rtl="0" algn="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b="1" lang="en-US" sz="2200"/>
              <a:t>Applications-</a:t>
            </a:r>
            <a:endParaRPr/>
          </a:p>
          <a:p>
            <a:pPr indent="-308610" lvl="1" marL="914400" rtl="0" algn="r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None/>
            </a:pPr>
            <a:r>
              <a:rPr lang="en-US" sz="1900"/>
              <a:t>Planning  of sequence/task,</a:t>
            </a:r>
            <a:endParaRPr/>
          </a:p>
          <a:p>
            <a:pPr indent="-308610" lvl="1" marL="914400" rtl="0" algn="r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None/>
            </a:pPr>
            <a:r>
              <a:rPr lang="en-US" sz="1900"/>
              <a:t>Task scheduling,</a:t>
            </a:r>
            <a:endParaRPr/>
          </a:p>
          <a:p>
            <a:pPr indent="-308610" lvl="1" marL="914400" rtl="0" algn="r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None/>
            </a:pPr>
            <a:r>
              <a:rPr lang="en-US" sz="1900"/>
              <a:t>Project deadlines,</a:t>
            </a:r>
            <a:endParaRPr/>
          </a:p>
          <a:p>
            <a:pPr indent="-308610" lvl="1" marL="914400" rtl="0" algn="r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None/>
            </a:pPr>
            <a:r>
              <a:rPr lang="en-US" sz="1900"/>
              <a:t>Pre-requisite problems (University courses),</a:t>
            </a:r>
            <a:endParaRPr/>
          </a:p>
          <a:p>
            <a:pPr indent="-308610" lvl="1" marL="914400" rtl="0" algn="r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None/>
            </a:pPr>
            <a:r>
              <a:rPr lang="en-US" sz="1900"/>
              <a:t>Build projects (Dependant libraries)</a:t>
            </a:r>
            <a:endParaRPr/>
          </a:p>
          <a:p>
            <a:pPr indent="-228600" lvl="1" marL="91440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 sz="1900"/>
          </a:p>
        </p:txBody>
      </p:sp>
      <p:sp>
        <p:nvSpPr>
          <p:cNvPr id="6715" name="Google Shape;6715;p131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9" name="Shape 6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0" name="Google Shape;6720;p132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lang="en-US">
                <a:solidFill>
                  <a:schemeClr val="dk1"/>
                </a:solidFill>
              </a:rPr>
              <a:t>Topological Sorting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1" name="Google Shape;6721;p132"/>
          <p:cNvSpPr txBox="1"/>
          <p:nvPr>
            <p:ph idx="1" type="body"/>
          </p:nvPr>
        </p:nvSpPr>
        <p:spPr>
          <a:xfrm>
            <a:off x="211017" y="1487656"/>
            <a:ext cx="8721968" cy="1016394"/>
          </a:xfrm>
          <a:prstGeom prst="rect">
            <a:avLst/>
          </a:prstGeom>
          <a:noFill/>
          <a:ln cap="flat" cmpd="sng" w="412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718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 sz="2000"/>
              <a:t>Topological sort is not unique.</a:t>
            </a:r>
            <a:endParaRPr/>
          </a:p>
          <a:p>
            <a:pPr indent="-29718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 sz="2000"/>
              <a:t>Following are all topological sort of the graph below:</a:t>
            </a:r>
            <a:endParaRPr/>
          </a:p>
          <a:p>
            <a:pPr indent="-29718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 sz="2000"/>
          </a:p>
        </p:txBody>
      </p:sp>
      <p:grpSp>
        <p:nvGrpSpPr>
          <p:cNvPr id="6722" name="Google Shape;6722;p132"/>
          <p:cNvGrpSpPr/>
          <p:nvPr/>
        </p:nvGrpSpPr>
        <p:grpSpPr>
          <a:xfrm>
            <a:off x="450161" y="2524670"/>
            <a:ext cx="8159259" cy="2638172"/>
            <a:chOff x="1235710" y="3335696"/>
            <a:chExt cx="6439825" cy="2206771"/>
          </a:xfrm>
        </p:grpSpPr>
        <p:pic>
          <p:nvPicPr>
            <p:cNvPr id="6723" name="Google Shape;6723;p1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35710" y="3335696"/>
              <a:ext cx="3360418" cy="22067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24" name="Google Shape;6724;p132"/>
            <p:cNvSpPr txBox="1"/>
            <p:nvPr/>
          </p:nvSpPr>
          <p:spPr>
            <a:xfrm>
              <a:off x="4703735" y="3357562"/>
              <a:ext cx="2971800" cy="18907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s1 = {a, b, c, d, e, f, g, h, i}</a:t>
              </a:r>
              <a:endParaRPr b="0" i="0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s2 = {a, c, b, f, e, d, h, g, i}</a:t>
              </a:r>
              <a:endParaRPr b="0" i="0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s3 = {a, b, d, c, e, g, f, h, i}</a:t>
              </a:r>
              <a:endParaRPr b="0" i="0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s4 = {a, c, f, b, e, h, d, g, i}</a:t>
              </a:r>
              <a:endParaRPr b="0" i="0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etc.</a:t>
              </a:r>
              <a:endParaRPr b="0" i="0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6725" name="Google Shape;6725;p132"/>
          <p:cNvSpPr/>
          <p:nvPr/>
        </p:nvSpPr>
        <p:spPr>
          <a:xfrm>
            <a:off x="640079" y="5243620"/>
            <a:ext cx="8095958" cy="1515800"/>
          </a:xfrm>
          <a:prstGeom prst="rect">
            <a:avLst/>
          </a:prstGeom>
          <a:noFill/>
          <a:ln cap="flat" cmpd="sng" w="412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The Source Removal Topological sort algorithm is: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Pick a source </a:t>
            </a:r>
            <a:r>
              <a:rPr b="0" i="1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</a:t>
            </a:r>
            <a:r>
              <a:rPr b="0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[vertex with in-degree zero], output it.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Remove </a:t>
            </a:r>
            <a:r>
              <a:rPr b="0" i="1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</a:t>
            </a:r>
            <a:r>
              <a:rPr b="0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and all edges out of </a:t>
            </a:r>
            <a:r>
              <a:rPr b="0" i="1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</a:t>
            </a:r>
            <a:r>
              <a:rPr b="0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Repeat until graph is empty.</a:t>
            </a:r>
            <a:endParaRPr/>
          </a:p>
        </p:txBody>
      </p:sp>
      <p:sp>
        <p:nvSpPr>
          <p:cNvPr id="6726" name="Google Shape;6726;p132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0" name="Shape 6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1" name="Google Shape;6731;p133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lang="en-US">
                <a:solidFill>
                  <a:schemeClr val="dk1"/>
                </a:solidFill>
              </a:rPr>
              <a:t>Topological Sorting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2" name="Google Shape;6732;p133"/>
          <p:cNvSpPr txBox="1"/>
          <p:nvPr>
            <p:ph idx="1" type="body"/>
          </p:nvPr>
        </p:nvSpPr>
        <p:spPr>
          <a:xfrm>
            <a:off x="239152" y="1487655"/>
            <a:ext cx="8721968" cy="1705711"/>
          </a:xfrm>
          <a:prstGeom prst="rect">
            <a:avLst/>
          </a:prstGeom>
          <a:noFill/>
          <a:ln cap="flat" cmpd="sng" w="412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718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 sz="2200"/>
              <a:t>Topological-sort(G)</a:t>
            </a:r>
            <a:endParaRPr/>
          </a:p>
          <a:p>
            <a:pPr indent="-457199" lvl="1" marL="106299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AutoNum type="arabicPeriod"/>
            </a:pPr>
            <a:r>
              <a:rPr lang="en-US" sz="1900"/>
              <a:t>Call DFS(G) </a:t>
            </a:r>
            <a:endParaRPr/>
          </a:p>
          <a:p>
            <a:pPr indent="-457199" lvl="1" marL="106299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AutoNum type="arabicPeriod"/>
            </a:pPr>
            <a:r>
              <a:rPr lang="en-US" sz="1900"/>
              <a:t>As each vertex is finished (i.e. no more adjacent or unvisited vertex),  add it onto the front of topological sorted list.</a:t>
            </a:r>
            <a:endParaRPr/>
          </a:p>
        </p:txBody>
      </p:sp>
      <p:pic>
        <p:nvPicPr>
          <p:cNvPr id="6733" name="Google Shape;6733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968" y="3621955"/>
            <a:ext cx="4257650" cy="2638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4" name="Google Shape;6734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7880" y="3773005"/>
            <a:ext cx="2819400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35" name="Google Shape;6735;p133"/>
          <p:cNvSpPr/>
          <p:nvPr/>
        </p:nvSpPr>
        <p:spPr>
          <a:xfrm>
            <a:off x="5560210" y="3415794"/>
            <a:ext cx="27678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Adjacency List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6" name="Google Shape;6736;p133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0" name="Shape 6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1" name="Google Shape;6741;p134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lang="en-US">
                <a:solidFill>
                  <a:schemeClr val="dk1"/>
                </a:solidFill>
              </a:rPr>
              <a:t>Topological Sorting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2" name="Google Shape;6742;p134"/>
          <p:cNvSpPr txBox="1"/>
          <p:nvPr>
            <p:ph idx="1" type="body"/>
          </p:nvPr>
        </p:nvSpPr>
        <p:spPr>
          <a:xfrm>
            <a:off x="182879" y="1583010"/>
            <a:ext cx="8299939" cy="864774"/>
          </a:xfrm>
          <a:prstGeom prst="rect">
            <a:avLst/>
          </a:prstGeom>
          <a:noFill/>
          <a:ln cap="flat" cmpd="sng" w="412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0579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AutoNum type="arabicPeriod"/>
            </a:pPr>
            <a:r>
              <a:rPr lang="en-US" sz="1800"/>
              <a:t>Call DFS (G) </a:t>
            </a:r>
            <a:endParaRPr/>
          </a:p>
          <a:p>
            <a:pPr indent="-457200" lvl="0" marL="60579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AutoNum type="arabicPeriod"/>
            </a:pPr>
            <a:r>
              <a:rPr lang="en-US" sz="1800"/>
              <a:t>As each vertex is finished add it onto the front of topological sorted list.</a:t>
            </a:r>
            <a:endParaRPr/>
          </a:p>
        </p:txBody>
      </p:sp>
      <p:pic>
        <p:nvPicPr>
          <p:cNvPr id="6743" name="Google Shape;6743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288" y="3477578"/>
            <a:ext cx="2819400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44" name="Google Shape;6744;p134"/>
          <p:cNvSpPr/>
          <p:nvPr/>
        </p:nvSpPr>
        <p:spPr>
          <a:xfrm>
            <a:off x="242618" y="3120367"/>
            <a:ext cx="27678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Adjacency List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45" name="Google Shape;6745;p134"/>
          <p:cNvCxnSpPr/>
          <p:nvPr/>
        </p:nvCxnSpPr>
        <p:spPr>
          <a:xfrm>
            <a:off x="3567386" y="3608024"/>
            <a:ext cx="14068" cy="3165231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46" name="Google Shape;6746;p134"/>
          <p:cNvCxnSpPr/>
          <p:nvPr/>
        </p:nvCxnSpPr>
        <p:spPr>
          <a:xfrm>
            <a:off x="4366889" y="3619747"/>
            <a:ext cx="14068" cy="3165231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47" name="Google Shape;6747;p134"/>
          <p:cNvCxnSpPr/>
          <p:nvPr/>
        </p:nvCxnSpPr>
        <p:spPr>
          <a:xfrm flipH="1" rot="10800000">
            <a:off x="3567386" y="6787322"/>
            <a:ext cx="815926" cy="1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48" name="Google Shape;6748;p134"/>
          <p:cNvSpPr/>
          <p:nvPr/>
        </p:nvSpPr>
        <p:spPr>
          <a:xfrm>
            <a:off x="3736199" y="6365292"/>
            <a:ext cx="478302" cy="33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49" name="Google Shape;6749;p134"/>
          <p:cNvCxnSpPr/>
          <p:nvPr/>
        </p:nvCxnSpPr>
        <p:spPr>
          <a:xfrm flipH="1" rot="10800000">
            <a:off x="3862808" y="6435630"/>
            <a:ext cx="267286" cy="168813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50" name="Google Shape;6750;p134"/>
          <p:cNvSpPr/>
          <p:nvPr/>
        </p:nvSpPr>
        <p:spPr>
          <a:xfrm>
            <a:off x="3747921" y="5983118"/>
            <a:ext cx="478302" cy="33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1" name="Google Shape;6751;p134"/>
          <p:cNvSpPr/>
          <p:nvPr/>
        </p:nvSpPr>
        <p:spPr>
          <a:xfrm>
            <a:off x="3745577" y="5544672"/>
            <a:ext cx="478302" cy="33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2" name="Google Shape;6752;p134"/>
          <p:cNvSpPr/>
          <p:nvPr/>
        </p:nvSpPr>
        <p:spPr>
          <a:xfrm>
            <a:off x="5512204" y="2656440"/>
            <a:ext cx="478302" cy="33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3" name="Google Shape;6753;p134"/>
          <p:cNvSpPr/>
          <p:nvPr/>
        </p:nvSpPr>
        <p:spPr>
          <a:xfrm>
            <a:off x="3743232" y="5190634"/>
            <a:ext cx="478302" cy="33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54" name="Google Shape;6754;p134"/>
          <p:cNvCxnSpPr/>
          <p:nvPr/>
        </p:nvCxnSpPr>
        <p:spPr>
          <a:xfrm flipH="1" rot="10800000">
            <a:off x="3804192" y="5293803"/>
            <a:ext cx="267286" cy="168813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55" name="Google Shape;6755;p134"/>
          <p:cNvSpPr/>
          <p:nvPr/>
        </p:nvSpPr>
        <p:spPr>
          <a:xfrm>
            <a:off x="5847484" y="2654095"/>
            <a:ext cx="478302" cy="33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6" name="Google Shape;6756;p134"/>
          <p:cNvSpPr/>
          <p:nvPr/>
        </p:nvSpPr>
        <p:spPr>
          <a:xfrm>
            <a:off x="3726819" y="4766258"/>
            <a:ext cx="478302" cy="33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57" name="Google Shape;6757;p134"/>
          <p:cNvCxnSpPr/>
          <p:nvPr/>
        </p:nvCxnSpPr>
        <p:spPr>
          <a:xfrm flipH="1" rot="10800000">
            <a:off x="3801848" y="4897563"/>
            <a:ext cx="267286" cy="168813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58" name="Google Shape;6758;p134"/>
          <p:cNvSpPr/>
          <p:nvPr/>
        </p:nvSpPr>
        <p:spPr>
          <a:xfrm>
            <a:off x="6253102" y="2652196"/>
            <a:ext cx="478302" cy="33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9" name="Google Shape;6759;p134"/>
          <p:cNvSpPr/>
          <p:nvPr/>
        </p:nvSpPr>
        <p:spPr>
          <a:xfrm>
            <a:off x="3738542" y="4355950"/>
            <a:ext cx="478302" cy="33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60" name="Google Shape;6760;p134"/>
          <p:cNvCxnSpPr/>
          <p:nvPr/>
        </p:nvCxnSpPr>
        <p:spPr>
          <a:xfrm flipH="1" rot="10800000">
            <a:off x="3827638" y="4473188"/>
            <a:ext cx="267286" cy="168813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61" name="Google Shape;6761;p134"/>
          <p:cNvSpPr/>
          <p:nvPr/>
        </p:nvSpPr>
        <p:spPr>
          <a:xfrm>
            <a:off x="6616514" y="2607201"/>
            <a:ext cx="478302" cy="33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2" name="Google Shape;6762;p134"/>
          <p:cNvSpPr/>
          <p:nvPr/>
        </p:nvSpPr>
        <p:spPr>
          <a:xfrm>
            <a:off x="3722130" y="4058184"/>
            <a:ext cx="478302" cy="33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63" name="Google Shape;6763;p134"/>
          <p:cNvCxnSpPr/>
          <p:nvPr/>
        </p:nvCxnSpPr>
        <p:spPr>
          <a:xfrm flipH="1" rot="10800000">
            <a:off x="3853429" y="4147287"/>
            <a:ext cx="267286" cy="168813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64" name="Google Shape;6764;p134"/>
          <p:cNvSpPr/>
          <p:nvPr/>
        </p:nvSpPr>
        <p:spPr>
          <a:xfrm>
            <a:off x="6937725" y="2633885"/>
            <a:ext cx="478302" cy="33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5" name="Google Shape;6765;p134"/>
          <p:cNvSpPr/>
          <p:nvPr/>
        </p:nvSpPr>
        <p:spPr>
          <a:xfrm>
            <a:off x="4994031" y="3238916"/>
            <a:ext cx="3910818" cy="67525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Vertex i is finished; as no further adjacent &amp; unvisited vertices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6" name="Google Shape;6766;p134"/>
          <p:cNvSpPr/>
          <p:nvPr/>
        </p:nvSpPr>
        <p:spPr>
          <a:xfrm>
            <a:off x="5162844" y="5959123"/>
            <a:ext cx="3573194" cy="399483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Topological Order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7" name="Google Shape;6767;p134"/>
          <p:cNvSpPr/>
          <p:nvPr/>
        </p:nvSpPr>
        <p:spPr>
          <a:xfrm>
            <a:off x="4991686" y="3910802"/>
            <a:ext cx="3910818" cy="48065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Vertex g, d are also finished.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8" name="Google Shape;6768;p134"/>
          <p:cNvSpPr/>
          <p:nvPr/>
        </p:nvSpPr>
        <p:spPr>
          <a:xfrm>
            <a:off x="5109029" y="6349330"/>
            <a:ext cx="3744685" cy="50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   b    e    c   f   h   d   g   i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9" name="Google Shape;6769;p134"/>
          <p:cNvSpPr/>
          <p:nvPr/>
        </p:nvSpPr>
        <p:spPr>
          <a:xfrm>
            <a:off x="8387023" y="6426703"/>
            <a:ext cx="408633" cy="431632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0" name="Google Shape;6770;p134"/>
          <p:cNvSpPr/>
          <p:nvPr/>
        </p:nvSpPr>
        <p:spPr>
          <a:xfrm>
            <a:off x="7987879" y="6426701"/>
            <a:ext cx="408633" cy="431632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1" name="Google Shape;6771;p134"/>
          <p:cNvSpPr/>
          <p:nvPr/>
        </p:nvSpPr>
        <p:spPr>
          <a:xfrm>
            <a:off x="7632280" y="6426699"/>
            <a:ext cx="408633" cy="431632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72" name="Google Shape;6772;p134"/>
          <p:cNvCxnSpPr/>
          <p:nvPr/>
        </p:nvCxnSpPr>
        <p:spPr>
          <a:xfrm flipH="1" rot="10800000">
            <a:off x="3854992" y="5663917"/>
            <a:ext cx="267286" cy="168813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73" name="Google Shape;6773;p134"/>
          <p:cNvSpPr/>
          <p:nvPr/>
        </p:nvSpPr>
        <p:spPr>
          <a:xfrm>
            <a:off x="7220754" y="2669279"/>
            <a:ext cx="478302" cy="33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4" name="Google Shape;6774;p134"/>
          <p:cNvSpPr/>
          <p:nvPr/>
        </p:nvSpPr>
        <p:spPr>
          <a:xfrm>
            <a:off x="3726149" y="3726147"/>
            <a:ext cx="478302" cy="33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75" name="Google Shape;6775;p134"/>
          <p:cNvCxnSpPr/>
          <p:nvPr/>
        </p:nvCxnSpPr>
        <p:spPr>
          <a:xfrm flipH="1" rot="10800000">
            <a:off x="3817144" y="3443345"/>
            <a:ext cx="267286" cy="168813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76" name="Google Shape;6776;p134"/>
          <p:cNvSpPr/>
          <p:nvPr/>
        </p:nvSpPr>
        <p:spPr>
          <a:xfrm>
            <a:off x="7518296" y="2648401"/>
            <a:ext cx="478302" cy="33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7" name="Google Shape;6777;p134"/>
          <p:cNvSpPr/>
          <p:nvPr/>
        </p:nvSpPr>
        <p:spPr>
          <a:xfrm>
            <a:off x="4999389" y="4392904"/>
            <a:ext cx="3910818" cy="451277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Vertex h, f, c are finished.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8" name="Google Shape;6778;p134"/>
          <p:cNvSpPr/>
          <p:nvPr/>
        </p:nvSpPr>
        <p:spPr>
          <a:xfrm>
            <a:off x="6611816" y="6426697"/>
            <a:ext cx="1044470" cy="431632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9" name="Google Shape;6779;p134"/>
          <p:cNvSpPr/>
          <p:nvPr/>
        </p:nvSpPr>
        <p:spPr>
          <a:xfrm>
            <a:off x="3733405" y="3385061"/>
            <a:ext cx="478302" cy="33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80" name="Google Shape;6780;p134"/>
          <p:cNvCxnSpPr/>
          <p:nvPr/>
        </p:nvCxnSpPr>
        <p:spPr>
          <a:xfrm flipH="1" rot="10800000">
            <a:off x="3838915" y="3842488"/>
            <a:ext cx="267286" cy="168813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81" name="Google Shape;6781;p134"/>
          <p:cNvSpPr/>
          <p:nvPr/>
        </p:nvSpPr>
        <p:spPr>
          <a:xfrm>
            <a:off x="7873896" y="2669279"/>
            <a:ext cx="478302" cy="33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82" name="Google Shape;6782;p134"/>
          <p:cNvCxnSpPr/>
          <p:nvPr/>
        </p:nvCxnSpPr>
        <p:spPr>
          <a:xfrm flipH="1" rot="10800000">
            <a:off x="3824401" y="6121230"/>
            <a:ext cx="267286" cy="168813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83" name="Google Shape;6783;p134"/>
          <p:cNvSpPr/>
          <p:nvPr/>
        </p:nvSpPr>
        <p:spPr>
          <a:xfrm>
            <a:off x="8171439" y="2648400"/>
            <a:ext cx="478302" cy="33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4" name="Google Shape;6784;p134"/>
          <p:cNvSpPr/>
          <p:nvPr/>
        </p:nvSpPr>
        <p:spPr>
          <a:xfrm>
            <a:off x="6218254" y="6426368"/>
            <a:ext cx="408633" cy="431632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5" name="Google Shape;6785;p134"/>
          <p:cNvSpPr/>
          <p:nvPr/>
        </p:nvSpPr>
        <p:spPr>
          <a:xfrm>
            <a:off x="5387926" y="6426368"/>
            <a:ext cx="873314" cy="431632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6" name="Google Shape;6786;p134"/>
          <p:cNvSpPr/>
          <p:nvPr/>
        </p:nvSpPr>
        <p:spPr>
          <a:xfrm>
            <a:off x="4997044" y="4840723"/>
            <a:ext cx="3910818" cy="451277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Vertex e is finished.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7" name="Google Shape;6787;p134"/>
          <p:cNvSpPr/>
          <p:nvPr/>
        </p:nvSpPr>
        <p:spPr>
          <a:xfrm>
            <a:off x="4994699" y="5288545"/>
            <a:ext cx="3910818" cy="451277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Vertex b, a are finished.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88" name="Google Shape;6788;p134"/>
          <p:cNvGrpSpPr/>
          <p:nvPr/>
        </p:nvGrpSpPr>
        <p:grpSpPr>
          <a:xfrm>
            <a:off x="2110078" y="0"/>
            <a:ext cx="7033922" cy="1842853"/>
            <a:chOff x="2110078" y="0"/>
            <a:chExt cx="7033922" cy="1842853"/>
          </a:xfrm>
        </p:grpSpPr>
        <p:pic>
          <p:nvPicPr>
            <p:cNvPr id="6789" name="Google Shape;6789;p1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04378" y="0"/>
              <a:ext cx="2839622" cy="153650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790" name="Google Shape;6790;p134"/>
            <p:cNvCxnSpPr>
              <a:endCxn id="6789" idx="1"/>
            </p:cNvCxnSpPr>
            <p:nvPr/>
          </p:nvCxnSpPr>
          <p:spPr>
            <a:xfrm flipH="1" rot="10800000">
              <a:off x="2110078" y="768253"/>
              <a:ext cx="4194300" cy="10746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6791" name="Google Shape;6791;p134"/>
          <p:cNvSpPr/>
          <p:nvPr/>
        </p:nvSpPr>
        <p:spPr>
          <a:xfrm>
            <a:off x="4300130" y="2642066"/>
            <a:ext cx="646331" cy="369332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DFS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2" name="Google Shape;6792;p134"/>
          <p:cNvSpPr/>
          <p:nvPr/>
        </p:nvSpPr>
        <p:spPr>
          <a:xfrm>
            <a:off x="5092505" y="6400800"/>
            <a:ext cx="3727938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3" name="Google Shape;6793;p134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7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7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7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7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7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7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7" name="Shape 6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8" name="Google Shape;6798;p135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lang="en-US">
                <a:solidFill>
                  <a:schemeClr val="dk1"/>
                </a:solidFill>
              </a:rPr>
              <a:t>Topological Sorting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99" name="Google Shape;6799;p135"/>
          <p:cNvGrpSpPr/>
          <p:nvPr/>
        </p:nvGrpSpPr>
        <p:grpSpPr>
          <a:xfrm>
            <a:off x="5208514" y="2051223"/>
            <a:ext cx="2827070" cy="3186136"/>
            <a:chOff x="242618" y="3120367"/>
            <a:chExt cx="2827070" cy="3186136"/>
          </a:xfrm>
        </p:grpSpPr>
        <p:pic>
          <p:nvPicPr>
            <p:cNvPr id="6800" name="Google Shape;6800;p1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0288" y="3477578"/>
              <a:ext cx="2819400" cy="2828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01" name="Google Shape;6801;p135"/>
            <p:cNvSpPr/>
            <p:nvPr/>
          </p:nvSpPr>
          <p:spPr>
            <a:xfrm>
              <a:off x="242618" y="3120367"/>
              <a:ext cx="27678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Adjacency List</a:t>
              </a:r>
              <a:endPara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02" name="Google Shape;6802;p135"/>
          <p:cNvSpPr/>
          <p:nvPr/>
        </p:nvSpPr>
        <p:spPr>
          <a:xfrm>
            <a:off x="492370" y="5663701"/>
            <a:ext cx="3573194" cy="399483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Topological Order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3" name="Google Shape;6803;p135"/>
          <p:cNvSpPr/>
          <p:nvPr/>
        </p:nvSpPr>
        <p:spPr>
          <a:xfrm>
            <a:off x="4405644" y="5533403"/>
            <a:ext cx="3744685" cy="50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   b    e    c   f   h   d   g   i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4" name="Google Shape;6804;p135"/>
          <p:cNvSpPr/>
          <p:nvPr/>
        </p:nvSpPr>
        <p:spPr>
          <a:xfrm>
            <a:off x="4403189" y="5556738"/>
            <a:ext cx="3727938" cy="583812"/>
          </a:xfrm>
          <a:prstGeom prst="rect">
            <a:avLst/>
          </a:prstGeom>
          <a:solidFill>
            <a:schemeClr val="accent1">
              <a:alpha val="0"/>
            </a:scheme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05" name="Google Shape;6805;p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697" y="2074509"/>
            <a:ext cx="4257650" cy="2638172"/>
          </a:xfrm>
          <a:prstGeom prst="rect">
            <a:avLst/>
          </a:prstGeom>
          <a:noFill/>
          <a:ln>
            <a:noFill/>
          </a:ln>
        </p:spPr>
      </p:pic>
      <p:sp>
        <p:nvSpPr>
          <p:cNvPr id="6806" name="Google Shape;6806;p135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0" name="Shape 6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1" name="Google Shape;6811;p136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lang="en-US" sz="4000">
                <a:solidFill>
                  <a:schemeClr val="dk1"/>
                </a:solidFill>
              </a:rPr>
              <a:t>Topological Ordering - complexity</a:t>
            </a:r>
            <a:endParaRPr i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2" name="Google Shape;6812;p136"/>
          <p:cNvSpPr txBox="1"/>
          <p:nvPr>
            <p:ph idx="1" type="body"/>
          </p:nvPr>
        </p:nvSpPr>
        <p:spPr>
          <a:xfrm>
            <a:off x="239151" y="1715092"/>
            <a:ext cx="8468751" cy="35040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7180" lvl="0" marL="457200" rtl="0" algn="just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>
                <a:solidFill>
                  <a:srgbClr val="0033CC"/>
                </a:solidFill>
              </a:rPr>
              <a:t>O(V + E) </a:t>
            </a:r>
            <a:r>
              <a:rPr lang="en-US">
                <a:solidFill>
                  <a:schemeClr val="dk1"/>
                </a:solidFill>
              </a:rPr>
              <a:t>for DFS and </a:t>
            </a:r>
            <a:r>
              <a:rPr lang="en-US">
                <a:solidFill>
                  <a:srgbClr val="0033CC"/>
                </a:solidFill>
              </a:rPr>
              <a:t>O(1)</a:t>
            </a:r>
            <a:r>
              <a:rPr lang="en-US">
                <a:solidFill>
                  <a:schemeClr val="dk1"/>
                </a:solidFill>
              </a:rPr>
              <a:t> time for adding vertex to the list</a:t>
            </a:r>
            <a:endParaRPr/>
          </a:p>
          <a:p>
            <a:pPr indent="-297180" lvl="0" marL="457200" rtl="0" algn="just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>
                <a:solidFill>
                  <a:srgbClr val="C00000"/>
                </a:solidFill>
              </a:rPr>
              <a:t>O(V + E) </a:t>
            </a:r>
            <a:r>
              <a:rPr lang="en-US">
                <a:solidFill>
                  <a:schemeClr val="dk1"/>
                </a:solidFill>
              </a:rPr>
              <a:t>for Topological ordering</a:t>
            </a:r>
            <a:endParaRPr/>
          </a:p>
          <a:p>
            <a:pPr indent="-297180" lvl="0" marL="457200" rtl="0" algn="just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 sz="300">
              <a:solidFill>
                <a:schemeClr val="dk1"/>
              </a:solidFill>
            </a:endParaRPr>
          </a:p>
          <a:p>
            <a:pPr indent="-297180" lvl="0" marL="457200" rtl="0" algn="just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None/>
            </a:pPr>
            <a:r>
              <a:rPr lang="en-US">
                <a:solidFill>
                  <a:schemeClr val="dk1"/>
                </a:solidFill>
              </a:rPr>
              <a:t>V are the vertices</a:t>
            </a:r>
            <a:endParaRPr/>
          </a:p>
          <a:p>
            <a:pPr indent="-29718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None/>
            </a:pPr>
            <a:r>
              <a:rPr lang="en-US">
                <a:solidFill>
                  <a:schemeClr val="dk1"/>
                </a:solidFill>
              </a:rPr>
              <a:t>E are the edges</a:t>
            </a:r>
            <a:endParaRPr/>
          </a:p>
          <a:p>
            <a:pPr indent="-297180" lvl="0" marL="457200" rtl="0" algn="just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080"/>
              <a:buNone/>
            </a:pPr>
            <a:r>
              <a:rPr i="1" lang="en-US" sz="1800">
                <a:solidFill>
                  <a:srgbClr val="C00000"/>
                </a:solidFill>
              </a:rPr>
              <a:t>Same as DFS</a:t>
            </a:r>
            <a:endParaRPr/>
          </a:p>
          <a:p>
            <a:pPr indent="-319087" lvl="0" marL="319087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740"/>
              <a:buNone/>
            </a:pPr>
            <a:r>
              <a:t/>
            </a:r>
            <a:endParaRPr b="0" sz="2900" u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19087" lvl="0" marL="319087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680"/>
              <a:buNone/>
            </a:pPr>
            <a:r>
              <a:rPr b="0" lang="en-US" sz="28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     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13" name="Google Shape;6813;p136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7" name="Shape 6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8" name="Google Shape;6818;p137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lang="en-US">
                <a:solidFill>
                  <a:schemeClr val="dk1"/>
                </a:solidFill>
              </a:rPr>
              <a:t>Revision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9" name="Google Shape;6819;p137"/>
          <p:cNvSpPr txBox="1"/>
          <p:nvPr>
            <p:ph idx="1" type="body"/>
          </p:nvPr>
        </p:nvSpPr>
        <p:spPr>
          <a:xfrm>
            <a:off x="239152" y="1529859"/>
            <a:ext cx="8721968" cy="5067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 sz="2000"/>
              <a:t>Graphs </a:t>
            </a:r>
            <a:endParaRPr/>
          </a:p>
          <a:p>
            <a:pPr indent="-4572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estrial"/>
              <a:buChar char="-"/>
            </a:pPr>
            <a:r>
              <a:rPr lang="en-US" sz="2000"/>
              <a:t>Directed, weighted, dense, sparse</a:t>
            </a:r>
            <a:endParaRPr/>
          </a:p>
          <a:p>
            <a:pPr indent="-3429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 sz="2000"/>
              <a:t>Storage representation</a:t>
            </a:r>
            <a:endParaRPr/>
          </a:p>
          <a:p>
            <a:pPr indent="-4572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estrial"/>
              <a:buChar char="-"/>
            </a:pPr>
            <a:r>
              <a:rPr lang="en-US" sz="2000"/>
              <a:t>Adjacency matrix</a:t>
            </a:r>
            <a:endParaRPr/>
          </a:p>
          <a:p>
            <a:pPr indent="-4572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estrial"/>
              <a:buChar char="-"/>
            </a:pPr>
            <a:r>
              <a:rPr lang="en-US" sz="2000"/>
              <a:t>Adjacency list, adjacency multi list, inverse adjacency list. </a:t>
            </a:r>
            <a:endParaRPr/>
          </a:p>
          <a:p>
            <a:pPr indent="-3429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 sz="2000"/>
              <a:t>Traversals-</a:t>
            </a:r>
            <a:endParaRPr/>
          </a:p>
          <a:p>
            <a:pPr indent="-4572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estrial"/>
              <a:buChar char="-"/>
            </a:pPr>
            <a:r>
              <a:rPr lang="en-US" sz="2000"/>
              <a:t>Depth first search (Stack)</a:t>
            </a:r>
            <a:endParaRPr/>
          </a:p>
          <a:p>
            <a:pPr indent="-4572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estrial"/>
              <a:buChar char="-"/>
            </a:pPr>
            <a:r>
              <a:rPr lang="en-US" sz="2000"/>
              <a:t>Breadth first search (Queue)</a:t>
            </a:r>
            <a:endParaRPr/>
          </a:p>
          <a:p>
            <a:pPr indent="-3429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 sz="2000"/>
              <a:t>Greedy Strategy</a:t>
            </a:r>
            <a:endParaRPr/>
          </a:p>
          <a:p>
            <a:pPr indent="-4572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estrial"/>
              <a:buChar char="-"/>
            </a:pPr>
            <a:r>
              <a:rPr lang="en-US" sz="2000"/>
              <a:t>Minimum spanning Tree</a:t>
            </a:r>
            <a:endParaRPr/>
          </a:p>
          <a:p>
            <a:pPr indent="-4572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estrial"/>
              <a:buChar char="-"/>
            </a:pPr>
            <a:r>
              <a:rPr lang="en-US" sz="2000"/>
              <a:t>Prim’s Algorithm (start vertex and then keep adding minimum value edge)</a:t>
            </a:r>
            <a:endParaRPr/>
          </a:p>
          <a:p>
            <a:pPr indent="-4572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estrial"/>
              <a:buChar char="-"/>
            </a:pPr>
            <a:r>
              <a:rPr lang="en-US" sz="2000"/>
              <a:t>Kruskal’s Algorithms – on sorted edges</a:t>
            </a:r>
            <a:endParaRPr/>
          </a:p>
          <a:p>
            <a:pPr indent="-4572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estrial"/>
              <a:buChar char="-"/>
            </a:pPr>
            <a:r>
              <a:rPr lang="en-US" sz="2000"/>
              <a:t>Dikjtra's Single Source shortest path</a:t>
            </a:r>
            <a:endParaRPr/>
          </a:p>
          <a:p>
            <a:pPr indent="-3429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 sz="2000"/>
              <a:t>Topological ordering.  </a:t>
            </a:r>
            <a:endParaRPr/>
          </a:p>
          <a:p>
            <a:pPr indent="-1397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 sz="2000"/>
          </a:p>
        </p:txBody>
      </p:sp>
      <p:sp>
        <p:nvSpPr>
          <p:cNvPr id="6820" name="Google Shape;6820;p137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24" name="Shape 6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5" name="Google Shape;6825;p138"/>
          <p:cNvSpPr/>
          <p:nvPr/>
        </p:nvSpPr>
        <p:spPr>
          <a:xfrm>
            <a:off x="228599" y="504825"/>
            <a:ext cx="8408963" cy="193899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the number of edges present in a complete graph having n vertices?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a) (n*(n+1))/2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b) (n*(n-1))/2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c) 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d) Information given is insufficient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6" name="Google Shape;6826;p138"/>
          <p:cNvSpPr/>
          <p:nvPr/>
        </p:nvSpPr>
        <p:spPr>
          <a:xfrm>
            <a:off x="228599" y="2598569"/>
            <a:ext cx="8408963" cy="163121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Dijkstra’s Algorithm will work for both negative and positive weights?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a) True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b) False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7" name="Google Shape;6827;p138"/>
          <p:cNvSpPr/>
          <p:nvPr/>
        </p:nvSpPr>
        <p:spPr>
          <a:xfrm>
            <a:off x="242667" y="1483700"/>
            <a:ext cx="1543930" cy="345099"/>
          </a:xfrm>
          <a:prstGeom prst="rect">
            <a:avLst/>
          </a:prstGeom>
          <a:solidFill>
            <a:srgbClr val="C00000">
              <a:alpha val="20000"/>
            </a:srgbClr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8" name="Google Shape;6828;p138"/>
          <p:cNvSpPr/>
          <p:nvPr/>
        </p:nvSpPr>
        <p:spPr>
          <a:xfrm>
            <a:off x="242667" y="3572756"/>
            <a:ext cx="1543929" cy="281793"/>
          </a:xfrm>
          <a:prstGeom prst="rect">
            <a:avLst/>
          </a:prstGeom>
          <a:solidFill>
            <a:srgbClr val="C00000">
              <a:alpha val="20000"/>
            </a:srgbClr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9" name="Google Shape;6829;p138"/>
          <p:cNvSpPr/>
          <p:nvPr/>
        </p:nvSpPr>
        <p:spPr>
          <a:xfrm>
            <a:off x="270802" y="5040484"/>
            <a:ext cx="1065627" cy="305240"/>
          </a:xfrm>
          <a:prstGeom prst="rect">
            <a:avLst/>
          </a:prstGeom>
          <a:solidFill>
            <a:srgbClr val="C00000">
              <a:alpha val="20000"/>
            </a:srgbClr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0" name="Google Shape;6830;p138"/>
          <p:cNvSpPr txBox="1"/>
          <p:nvPr>
            <p:ph type="title"/>
          </p:nvPr>
        </p:nvSpPr>
        <p:spPr>
          <a:xfrm>
            <a:off x="3352800" y="-152400"/>
            <a:ext cx="1905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1" lang="en-US" sz="3500">
                <a:solidFill>
                  <a:srgbClr val="0000FF"/>
                </a:solidFill>
              </a:rPr>
              <a:t>Quiz </a:t>
            </a:r>
            <a:endParaRPr/>
          </a:p>
        </p:txBody>
      </p:sp>
      <p:grpSp>
        <p:nvGrpSpPr>
          <p:cNvPr id="6831" name="Google Shape;6831;p138"/>
          <p:cNvGrpSpPr/>
          <p:nvPr/>
        </p:nvGrpSpPr>
        <p:grpSpPr>
          <a:xfrm>
            <a:off x="228600" y="4397375"/>
            <a:ext cx="8382000" cy="2460625"/>
            <a:chOff x="228600" y="4397375"/>
            <a:chExt cx="8382000" cy="2460625"/>
          </a:xfrm>
        </p:grpSpPr>
        <p:sp>
          <p:nvSpPr>
            <p:cNvPr id="6832" name="Google Shape;6832;p138"/>
            <p:cNvSpPr/>
            <p:nvPr/>
          </p:nvSpPr>
          <p:spPr>
            <a:xfrm>
              <a:off x="228600" y="4397375"/>
              <a:ext cx="8382000" cy="193899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What would be the DFS traversal of the given Graph?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a) ADEBC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b) AEDCB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c) EDCBA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d) ACEDB</a:t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C:\Users\ADMIN\Desktop\data-structure-questions-answers-directed-graph-q8.png" id="6833" name="Google Shape;6833;p1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08590" y="4464522"/>
              <a:ext cx="1846091" cy="23934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4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4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Continued..</a:t>
            </a:r>
            <a:endParaRPr/>
          </a:p>
        </p:txBody>
      </p:sp>
      <p:sp>
        <p:nvSpPr>
          <p:cNvPr id="335" name="Google Shape;335;p14"/>
          <p:cNvSpPr txBox="1"/>
          <p:nvPr>
            <p:ph idx="1" type="body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rPr b="0" i="0" lang="en-US" sz="29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2. Delete Vertex: </a:t>
            </a:r>
            <a:endParaRPr/>
          </a:p>
          <a:p>
            <a:pPr indent="-273049" lvl="1" marL="63976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⬜"/>
            </a:pPr>
            <a:r>
              <a:rPr b="0" i="0" lang="en-US" sz="2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Removes vertex from graph</a:t>
            </a:r>
            <a:endParaRPr/>
          </a:p>
          <a:p>
            <a:pPr indent="-273049" lvl="1" marL="63976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⬜"/>
            </a:pPr>
            <a:r>
              <a:rPr b="0" i="0" lang="en-US" sz="2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When it is removed all connecting edges are also removed</a:t>
            </a:r>
            <a:endParaRPr/>
          </a:p>
          <a:p>
            <a:pPr indent="-157479" lvl="1" marL="63976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0028" lvl="0" marL="319088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36" name="Google Shape;336;p14"/>
          <p:cNvSpPr/>
          <p:nvPr/>
        </p:nvSpPr>
        <p:spPr>
          <a:xfrm>
            <a:off x="1295400" y="35814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4"/>
          <p:cNvSpPr/>
          <p:nvPr/>
        </p:nvSpPr>
        <p:spPr>
          <a:xfrm>
            <a:off x="1295400" y="48006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4"/>
          <p:cNvSpPr/>
          <p:nvPr/>
        </p:nvSpPr>
        <p:spPr>
          <a:xfrm>
            <a:off x="2590800" y="35814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4"/>
          <p:cNvSpPr/>
          <p:nvPr/>
        </p:nvSpPr>
        <p:spPr>
          <a:xfrm>
            <a:off x="2590800" y="47244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0" name="Google Shape;340;p14"/>
          <p:cNvCxnSpPr/>
          <p:nvPr/>
        </p:nvCxnSpPr>
        <p:spPr>
          <a:xfrm rot="5400000">
            <a:off x="1257300" y="4457700"/>
            <a:ext cx="685800" cy="3175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41" name="Google Shape;341;p14"/>
          <p:cNvCxnSpPr/>
          <p:nvPr/>
        </p:nvCxnSpPr>
        <p:spPr>
          <a:xfrm>
            <a:off x="1905000" y="3848100"/>
            <a:ext cx="685800" cy="1587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42" name="Google Shape;342;p14"/>
          <p:cNvCxnSpPr/>
          <p:nvPr/>
        </p:nvCxnSpPr>
        <p:spPr>
          <a:xfrm rot="-5400000">
            <a:off x="1827212" y="4025900"/>
            <a:ext cx="841375" cy="86360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343" name="Google Shape;343;p14"/>
          <p:cNvSpPr/>
          <p:nvPr/>
        </p:nvSpPr>
        <p:spPr>
          <a:xfrm>
            <a:off x="6324600" y="35814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4"/>
          <p:cNvSpPr/>
          <p:nvPr/>
        </p:nvSpPr>
        <p:spPr>
          <a:xfrm>
            <a:off x="6324600" y="48006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4"/>
          <p:cNvSpPr/>
          <p:nvPr/>
        </p:nvSpPr>
        <p:spPr>
          <a:xfrm>
            <a:off x="7620000" y="35814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4"/>
          <p:cNvSpPr/>
          <p:nvPr/>
        </p:nvSpPr>
        <p:spPr>
          <a:xfrm>
            <a:off x="6781800" y="58674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7" name="Google Shape;347;p14"/>
          <p:cNvCxnSpPr/>
          <p:nvPr/>
        </p:nvCxnSpPr>
        <p:spPr>
          <a:xfrm rot="5400000">
            <a:off x="6286500" y="4457700"/>
            <a:ext cx="685800" cy="3175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48" name="Google Shape;348;p14"/>
          <p:cNvCxnSpPr/>
          <p:nvPr/>
        </p:nvCxnSpPr>
        <p:spPr>
          <a:xfrm>
            <a:off x="6934200" y="3848100"/>
            <a:ext cx="685800" cy="1587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49" name="Google Shape;349;p14"/>
          <p:cNvCxnSpPr/>
          <p:nvPr/>
        </p:nvCxnSpPr>
        <p:spPr>
          <a:xfrm rot="-5400000">
            <a:off x="6856412" y="4025900"/>
            <a:ext cx="841375" cy="86360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350" name="Google Shape;350;p14"/>
          <p:cNvSpPr txBox="1"/>
          <p:nvPr/>
        </p:nvSpPr>
        <p:spPr>
          <a:xfrm>
            <a:off x="3810000" y="4191000"/>
            <a:ext cx="1828800" cy="533400"/>
          </a:xfrm>
          <a:prstGeom prst="rect">
            <a:avLst/>
          </a:prstGeom>
          <a:solidFill>
            <a:schemeClr val="accent2"/>
          </a:solidFill>
          <a:ln cap="flat" cmpd="dbl" w="476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30000">
              <a:srgbClr val="000000">
                <a:alpha val="4431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Delete Vertex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1" name="Google Shape;351;p14"/>
          <p:cNvCxnSpPr/>
          <p:nvPr/>
        </p:nvCxnSpPr>
        <p:spPr>
          <a:xfrm>
            <a:off x="2971800" y="4457700"/>
            <a:ext cx="8382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52" name="Google Shape;352;p14"/>
          <p:cNvCxnSpPr/>
          <p:nvPr/>
        </p:nvCxnSpPr>
        <p:spPr>
          <a:xfrm rot="-5400000">
            <a:off x="2590800" y="4419600"/>
            <a:ext cx="609600" cy="317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53" name="Google Shape;353;p14"/>
          <p:cNvCxnSpPr/>
          <p:nvPr/>
        </p:nvCxnSpPr>
        <p:spPr>
          <a:xfrm flipH="1" rot="5400000">
            <a:off x="1865312" y="3987800"/>
            <a:ext cx="765175" cy="8636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54" name="Google Shape;354;p14"/>
          <p:cNvCxnSpPr/>
          <p:nvPr/>
        </p:nvCxnSpPr>
        <p:spPr>
          <a:xfrm>
            <a:off x="5562600" y="4495800"/>
            <a:ext cx="8382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355" name="Google Shape;355;p14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37" name="Shape 6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8" name="Google Shape;6838;p139"/>
          <p:cNvSpPr/>
          <p:nvPr/>
        </p:nvSpPr>
        <p:spPr>
          <a:xfrm>
            <a:off x="228600" y="3947199"/>
            <a:ext cx="8382000" cy="224676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Rather than build a subgraph one edge at a time …………………………. builds a tree one vertex at a time.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A) Kruskal’s algorithm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B) Prim’s algorithm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C) Dijkstra algorithm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D) topological order</a:t>
            </a:r>
            <a:endParaRPr/>
          </a:p>
        </p:txBody>
      </p:sp>
      <p:sp>
        <p:nvSpPr>
          <p:cNvPr id="6839" name="Google Shape;6839;p139"/>
          <p:cNvSpPr/>
          <p:nvPr/>
        </p:nvSpPr>
        <p:spPr>
          <a:xfrm>
            <a:off x="228599" y="504825"/>
            <a:ext cx="8408963" cy="31700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Which of the following is/are the operations performed by kruskal’s algorithm?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romanLcParenR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sort the edges of G in increasing order by length 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romanLcParenR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keep a subgraph S of G initially empty 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romanLcParenR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builds a tree one vertex at a time 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A) i, and ii only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B) ii and iii only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C) i  and iii only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D) All i, ii and iii</a:t>
            </a:r>
            <a:endParaRPr/>
          </a:p>
        </p:txBody>
      </p:sp>
      <p:sp>
        <p:nvSpPr>
          <p:cNvPr id="6840" name="Google Shape;6840;p139"/>
          <p:cNvSpPr/>
          <p:nvPr/>
        </p:nvSpPr>
        <p:spPr>
          <a:xfrm>
            <a:off x="228600" y="2384032"/>
            <a:ext cx="1670538" cy="345099"/>
          </a:xfrm>
          <a:prstGeom prst="rect">
            <a:avLst/>
          </a:prstGeom>
          <a:solidFill>
            <a:srgbClr val="C00000">
              <a:alpha val="20000"/>
            </a:srgbClr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1" name="Google Shape;6841;p139"/>
          <p:cNvSpPr/>
          <p:nvPr/>
        </p:nvSpPr>
        <p:spPr>
          <a:xfrm>
            <a:off x="256735" y="5209296"/>
            <a:ext cx="2078502" cy="305239"/>
          </a:xfrm>
          <a:prstGeom prst="rect">
            <a:avLst/>
          </a:prstGeom>
          <a:solidFill>
            <a:srgbClr val="C00000">
              <a:alpha val="20000"/>
            </a:srgbClr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2" name="Google Shape;6842;p139"/>
          <p:cNvSpPr txBox="1"/>
          <p:nvPr>
            <p:ph type="title"/>
          </p:nvPr>
        </p:nvSpPr>
        <p:spPr>
          <a:xfrm>
            <a:off x="3352800" y="-152400"/>
            <a:ext cx="1905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1" lang="en-US" sz="3500">
                <a:solidFill>
                  <a:srgbClr val="0000FF"/>
                </a:solidFill>
              </a:rPr>
              <a:t>Quiz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46" name="Shape 6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7" name="Google Shape;6847;p140"/>
          <p:cNvSpPr/>
          <p:nvPr/>
        </p:nvSpPr>
        <p:spPr>
          <a:xfrm>
            <a:off x="228600" y="4608395"/>
            <a:ext cx="8382000" cy="193899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…………… input is a directed acyclic graph (DAG)G=(V,E).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A) Graph transpose problem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B) Strongly connected components problem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C) Topological sort problem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D) Euler path problem</a:t>
            </a:r>
            <a:endParaRPr/>
          </a:p>
        </p:txBody>
      </p:sp>
      <p:sp>
        <p:nvSpPr>
          <p:cNvPr id="6848" name="Google Shape;6848;p140"/>
          <p:cNvSpPr/>
          <p:nvPr/>
        </p:nvSpPr>
        <p:spPr>
          <a:xfrm>
            <a:off x="228599" y="504825"/>
            <a:ext cx="8408963" cy="209288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……………… is known as a greedy algorithm, because it chooses at each step the cheapest edge to add to subgraph S. 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A) Kruskal’s algorithm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B) Prim’s algorithm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C) Dijkstra algorithm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D) Bellman ford algorithm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9" name="Google Shape;6849;p140"/>
          <p:cNvSpPr/>
          <p:nvPr/>
        </p:nvSpPr>
        <p:spPr>
          <a:xfrm>
            <a:off x="228599" y="2809589"/>
            <a:ext cx="8408963" cy="163121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Dijkstra’s Algorithm is also called the  …………………. shortest path problem.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A) multiple source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B) single source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C) single destination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D) multiple destination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0" name="Google Shape;6850;p140"/>
          <p:cNvSpPr/>
          <p:nvPr/>
        </p:nvSpPr>
        <p:spPr>
          <a:xfrm>
            <a:off x="270802" y="1300820"/>
            <a:ext cx="2430195" cy="345099"/>
          </a:xfrm>
          <a:prstGeom prst="rect">
            <a:avLst/>
          </a:prstGeom>
          <a:solidFill>
            <a:srgbClr val="C00000">
              <a:alpha val="20000"/>
            </a:srgbClr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1" name="Google Shape;6851;p140"/>
          <p:cNvSpPr/>
          <p:nvPr/>
        </p:nvSpPr>
        <p:spPr>
          <a:xfrm>
            <a:off x="298938" y="3488349"/>
            <a:ext cx="1754945" cy="267725"/>
          </a:xfrm>
          <a:prstGeom prst="rect">
            <a:avLst/>
          </a:prstGeom>
          <a:solidFill>
            <a:srgbClr val="C00000">
              <a:alpha val="20000"/>
            </a:srgbClr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2" name="Google Shape;6852;p140"/>
          <p:cNvSpPr/>
          <p:nvPr/>
        </p:nvSpPr>
        <p:spPr>
          <a:xfrm>
            <a:off x="284870" y="5898612"/>
            <a:ext cx="2922564" cy="319307"/>
          </a:xfrm>
          <a:prstGeom prst="rect">
            <a:avLst/>
          </a:prstGeom>
          <a:solidFill>
            <a:srgbClr val="C00000">
              <a:alpha val="20000"/>
            </a:srgbClr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3" name="Google Shape;6853;p140"/>
          <p:cNvSpPr txBox="1"/>
          <p:nvPr>
            <p:ph type="title"/>
          </p:nvPr>
        </p:nvSpPr>
        <p:spPr>
          <a:xfrm>
            <a:off x="3352800" y="-152400"/>
            <a:ext cx="1905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1" lang="en-US" sz="3500">
                <a:solidFill>
                  <a:srgbClr val="0000FF"/>
                </a:solidFill>
              </a:rPr>
              <a:t>Quiz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57" name="Shape 6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8" name="Google Shape;6858;p141"/>
          <p:cNvSpPr/>
          <p:nvPr/>
        </p:nvSpPr>
        <p:spPr>
          <a:xfrm>
            <a:off x="228599" y="504825"/>
            <a:ext cx="8408963" cy="346248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are the appropriate data structures for following algorithms?</a:t>
            </a:r>
            <a:endParaRPr/>
          </a:p>
          <a:p>
            <a:pPr indent="-45720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Breadth First Search</a:t>
            </a:r>
            <a:endParaRPr/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Depth First Search</a:t>
            </a:r>
            <a:endParaRPr/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Prim’s Minimum Spanning Tree</a:t>
            </a:r>
            <a:endParaRPr/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Kruskal’s Minimum Spanning Tree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A) Stack, Queue, Priority Queue, Union-Find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B) Queue, Stack, Priority Queue, Union-Find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C) Stack, Queue, Union-Find, Priority Queue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D) Priority Queue, Queue, Stack, Union-Find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9" name="Google Shape;6859;p141"/>
          <p:cNvSpPr/>
          <p:nvPr/>
        </p:nvSpPr>
        <p:spPr>
          <a:xfrm>
            <a:off x="276076" y="2890471"/>
            <a:ext cx="4760157" cy="387296"/>
          </a:xfrm>
          <a:prstGeom prst="rect">
            <a:avLst/>
          </a:prstGeom>
          <a:solidFill>
            <a:srgbClr val="C00000">
              <a:alpha val="20000"/>
            </a:srgbClr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0" name="Google Shape;6860;p141"/>
          <p:cNvSpPr/>
          <p:nvPr/>
        </p:nvSpPr>
        <p:spPr>
          <a:xfrm>
            <a:off x="242667" y="6020534"/>
            <a:ext cx="1754945" cy="267725"/>
          </a:xfrm>
          <a:prstGeom prst="rect">
            <a:avLst/>
          </a:prstGeom>
          <a:solidFill>
            <a:srgbClr val="C00000">
              <a:alpha val="20000"/>
            </a:srgbClr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1" name="Google Shape;6861;p141"/>
          <p:cNvSpPr txBox="1"/>
          <p:nvPr>
            <p:ph type="title"/>
          </p:nvPr>
        </p:nvSpPr>
        <p:spPr>
          <a:xfrm>
            <a:off x="3352800" y="-152400"/>
            <a:ext cx="1905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1" lang="en-US" sz="3500">
                <a:solidFill>
                  <a:srgbClr val="0000FF"/>
                </a:solidFill>
              </a:rPr>
              <a:t>Quiz </a:t>
            </a:r>
            <a:endParaRPr/>
          </a:p>
        </p:txBody>
      </p:sp>
      <p:sp>
        <p:nvSpPr>
          <p:cNvPr id="6862" name="Google Shape;6862;p141"/>
          <p:cNvSpPr txBox="1"/>
          <p:nvPr/>
        </p:nvSpPr>
        <p:spPr>
          <a:xfrm>
            <a:off x="5570805" y="1012874"/>
            <a:ext cx="2785403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Prim’s can use Priority Q for holding vertices not included in MST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3" name="Google Shape;6863;p141"/>
          <p:cNvSpPr txBox="1"/>
          <p:nvPr/>
        </p:nvSpPr>
        <p:spPr>
          <a:xfrm>
            <a:off x="5596594" y="2107799"/>
            <a:ext cx="2785403" cy="14773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Kruskal’s use Union-Find algorithm to find smallest edge &amp; add it to MST(incremental connection).</a:t>
            </a:r>
            <a:endParaRPr/>
          </a:p>
        </p:txBody>
      </p:sp>
      <p:grpSp>
        <p:nvGrpSpPr>
          <p:cNvPr id="6864" name="Google Shape;6864;p141"/>
          <p:cNvGrpSpPr/>
          <p:nvPr/>
        </p:nvGrpSpPr>
        <p:grpSpPr>
          <a:xfrm>
            <a:off x="239156" y="4188221"/>
            <a:ext cx="8408963" cy="2554545"/>
            <a:chOff x="239156" y="4188221"/>
            <a:chExt cx="8408963" cy="2554545"/>
          </a:xfrm>
        </p:grpSpPr>
        <p:sp>
          <p:nvSpPr>
            <p:cNvPr id="6865" name="Google Shape;6865;p141"/>
            <p:cNvSpPr/>
            <p:nvPr/>
          </p:nvSpPr>
          <p:spPr>
            <a:xfrm>
              <a:off x="239156" y="4188221"/>
              <a:ext cx="8408963" cy="255454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Breadth First Search algorithm has been implemented using the queue data structure. One possible order of visiting the nodes of the following graph is</a:t>
              </a: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  <a:p>
              <a:pPr indent="0" lvl="0" marL="0" marR="0" rtl="0" algn="just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a) MNOPQR</a:t>
              </a:r>
              <a:endParaRPr/>
            </a:p>
            <a:p>
              <a:pPr indent="0" lvl="0" marL="0" marR="0" rtl="0" algn="just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b) NQMPOR</a:t>
              </a:r>
              <a:endParaRPr/>
            </a:p>
            <a:p>
              <a:pPr indent="0" lvl="0" marL="0" marR="0" rtl="0" algn="just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c) QMNPRO</a:t>
              </a:r>
              <a:endParaRPr/>
            </a:p>
            <a:p>
              <a:pPr indent="0" lvl="0" marL="0" marR="0" rtl="0" algn="just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d) QMNPOR</a:t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https://www.geeksforgeeks.org/wp-content/uploads/gq/2014/01/23.gif" id="6866" name="Google Shape;6866;p1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76578" y="4971239"/>
              <a:ext cx="4258616" cy="15843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5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4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Continued..</a:t>
            </a:r>
            <a:endParaRPr/>
          </a:p>
        </p:txBody>
      </p:sp>
      <p:sp>
        <p:nvSpPr>
          <p:cNvPr id="361" name="Google Shape;361;p15"/>
          <p:cNvSpPr txBox="1"/>
          <p:nvPr>
            <p:ph idx="1" type="body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rPr b="0" i="0" lang="en-US" sz="29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3. Add Edge: </a:t>
            </a:r>
            <a:endParaRPr/>
          </a:p>
          <a:p>
            <a:pPr indent="-273049" lvl="1" marL="63976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⬜"/>
            </a:pPr>
            <a:r>
              <a:rPr b="0" i="0" lang="en-US" sz="2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adds edge connects vertex to a destination vertex</a:t>
            </a:r>
            <a:endParaRPr/>
          </a:p>
          <a:p>
            <a:pPr indent="-273049" lvl="1" marL="63976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157479" lvl="1" marL="63976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0028" lvl="0" marL="319088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62" name="Google Shape;362;p15"/>
          <p:cNvSpPr/>
          <p:nvPr/>
        </p:nvSpPr>
        <p:spPr>
          <a:xfrm>
            <a:off x="1295400" y="35814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5"/>
          <p:cNvSpPr/>
          <p:nvPr/>
        </p:nvSpPr>
        <p:spPr>
          <a:xfrm>
            <a:off x="1295400" y="48006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5"/>
          <p:cNvSpPr/>
          <p:nvPr/>
        </p:nvSpPr>
        <p:spPr>
          <a:xfrm>
            <a:off x="2590800" y="35814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5"/>
          <p:cNvSpPr/>
          <p:nvPr/>
        </p:nvSpPr>
        <p:spPr>
          <a:xfrm>
            <a:off x="2590800" y="48006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6" name="Google Shape;366;p15"/>
          <p:cNvCxnSpPr/>
          <p:nvPr/>
        </p:nvCxnSpPr>
        <p:spPr>
          <a:xfrm rot="5400000">
            <a:off x="1257300" y="4457700"/>
            <a:ext cx="685800" cy="3175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67" name="Google Shape;367;p15"/>
          <p:cNvCxnSpPr/>
          <p:nvPr/>
        </p:nvCxnSpPr>
        <p:spPr>
          <a:xfrm>
            <a:off x="1905000" y="3848100"/>
            <a:ext cx="685800" cy="1587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68" name="Google Shape;368;p15"/>
          <p:cNvCxnSpPr/>
          <p:nvPr/>
        </p:nvCxnSpPr>
        <p:spPr>
          <a:xfrm rot="-5400000">
            <a:off x="1827212" y="4025900"/>
            <a:ext cx="841375" cy="86360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369" name="Google Shape;369;p15"/>
          <p:cNvSpPr/>
          <p:nvPr/>
        </p:nvSpPr>
        <p:spPr>
          <a:xfrm>
            <a:off x="6324600" y="35814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5"/>
          <p:cNvSpPr/>
          <p:nvPr/>
        </p:nvSpPr>
        <p:spPr>
          <a:xfrm>
            <a:off x="6324600" y="48006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5"/>
          <p:cNvSpPr/>
          <p:nvPr/>
        </p:nvSpPr>
        <p:spPr>
          <a:xfrm>
            <a:off x="7620000" y="35814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5"/>
          <p:cNvSpPr/>
          <p:nvPr/>
        </p:nvSpPr>
        <p:spPr>
          <a:xfrm>
            <a:off x="7620000" y="48006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3" name="Google Shape;373;p15"/>
          <p:cNvCxnSpPr/>
          <p:nvPr/>
        </p:nvCxnSpPr>
        <p:spPr>
          <a:xfrm rot="5400000">
            <a:off x="6286500" y="4457700"/>
            <a:ext cx="685800" cy="3175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74" name="Google Shape;374;p15"/>
          <p:cNvCxnSpPr/>
          <p:nvPr/>
        </p:nvCxnSpPr>
        <p:spPr>
          <a:xfrm>
            <a:off x="6934200" y="3848100"/>
            <a:ext cx="685800" cy="1587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75" name="Google Shape;375;p15"/>
          <p:cNvCxnSpPr/>
          <p:nvPr/>
        </p:nvCxnSpPr>
        <p:spPr>
          <a:xfrm rot="-5400000">
            <a:off x="6856412" y="4025900"/>
            <a:ext cx="841375" cy="86360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376" name="Google Shape;376;p15"/>
          <p:cNvSpPr txBox="1"/>
          <p:nvPr/>
        </p:nvSpPr>
        <p:spPr>
          <a:xfrm>
            <a:off x="3810000" y="4191000"/>
            <a:ext cx="1828800" cy="533400"/>
          </a:xfrm>
          <a:prstGeom prst="rect">
            <a:avLst/>
          </a:prstGeom>
          <a:solidFill>
            <a:schemeClr val="accent2"/>
          </a:solidFill>
          <a:ln cap="flat" cmpd="dbl" w="476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30000">
              <a:srgbClr val="000000">
                <a:alpha val="4431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Add Edge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7" name="Google Shape;377;p15"/>
          <p:cNvCxnSpPr/>
          <p:nvPr/>
        </p:nvCxnSpPr>
        <p:spPr>
          <a:xfrm>
            <a:off x="2971800" y="4457700"/>
            <a:ext cx="8382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78" name="Google Shape;378;p15"/>
          <p:cNvCxnSpPr/>
          <p:nvPr/>
        </p:nvCxnSpPr>
        <p:spPr>
          <a:xfrm rot="-5400000">
            <a:off x="2553493" y="4456906"/>
            <a:ext cx="685800" cy="1587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79" name="Google Shape;379;p15"/>
          <p:cNvCxnSpPr/>
          <p:nvPr/>
        </p:nvCxnSpPr>
        <p:spPr>
          <a:xfrm rot="-5400000">
            <a:off x="7581900" y="4457700"/>
            <a:ext cx="685800" cy="3175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80" name="Google Shape;380;p15"/>
          <p:cNvCxnSpPr/>
          <p:nvPr/>
        </p:nvCxnSpPr>
        <p:spPr>
          <a:xfrm flipH="1" rot="5400000">
            <a:off x="6856412" y="4025900"/>
            <a:ext cx="841375" cy="8636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81" name="Google Shape;381;p15"/>
          <p:cNvCxnSpPr/>
          <p:nvPr/>
        </p:nvCxnSpPr>
        <p:spPr>
          <a:xfrm rot="10800000">
            <a:off x="6934200" y="5067300"/>
            <a:ext cx="685800" cy="1587"/>
          </a:xfrm>
          <a:prstGeom prst="straightConnector1">
            <a:avLst/>
          </a:prstGeom>
          <a:noFill/>
          <a:ln cap="flat" cmpd="sng" w="10000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382" name="Google Shape;382;p15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6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4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Continued..</a:t>
            </a:r>
            <a:endParaRPr/>
          </a:p>
        </p:txBody>
      </p:sp>
      <p:sp>
        <p:nvSpPr>
          <p:cNvPr id="388" name="Google Shape;388;p16"/>
          <p:cNvSpPr txBox="1"/>
          <p:nvPr>
            <p:ph idx="1" type="body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rPr b="0" i="0" lang="en-US" sz="29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4. Delete Edge: </a:t>
            </a:r>
            <a:endParaRPr/>
          </a:p>
          <a:p>
            <a:pPr indent="-273049" lvl="1" marL="63976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⬜"/>
            </a:pPr>
            <a:r>
              <a:rPr b="0" i="0" lang="en-US" sz="2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Delete edge from graph</a:t>
            </a:r>
            <a:endParaRPr/>
          </a:p>
          <a:p>
            <a:pPr indent="-273049" lvl="1" marL="63976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157479" lvl="1" marL="63976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0028" lvl="0" marL="319088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89" name="Google Shape;389;p16"/>
          <p:cNvSpPr/>
          <p:nvPr/>
        </p:nvSpPr>
        <p:spPr>
          <a:xfrm>
            <a:off x="6400800" y="35814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6"/>
          <p:cNvSpPr/>
          <p:nvPr/>
        </p:nvSpPr>
        <p:spPr>
          <a:xfrm>
            <a:off x="6400800" y="48006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6"/>
          <p:cNvSpPr/>
          <p:nvPr/>
        </p:nvSpPr>
        <p:spPr>
          <a:xfrm>
            <a:off x="7696200" y="35814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6"/>
          <p:cNvSpPr/>
          <p:nvPr/>
        </p:nvSpPr>
        <p:spPr>
          <a:xfrm>
            <a:off x="7696200" y="48006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3" name="Google Shape;393;p16"/>
          <p:cNvCxnSpPr/>
          <p:nvPr/>
        </p:nvCxnSpPr>
        <p:spPr>
          <a:xfrm rot="5400000">
            <a:off x="6362700" y="4457700"/>
            <a:ext cx="685800" cy="3175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94" name="Google Shape;394;p16"/>
          <p:cNvCxnSpPr/>
          <p:nvPr/>
        </p:nvCxnSpPr>
        <p:spPr>
          <a:xfrm>
            <a:off x="7010400" y="3848100"/>
            <a:ext cx="685800" cy="1587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95" name="Google Shape;395;p16"/>
          <p:cNvCxnSpPr/>
          <p:nvPr/>
        </p:nvCxnSpPr>
        <p:spPr>
          <a:xfrm rot="-5400000">
            <a:off x="6932612" y="4025900"/>
            <a:ext cx="841375" cy="86360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396" name="Google Shape;396;p16"/>
          <p:cNvSpPr txBox="1"/>
          <p:nvPr/>
        </p:nvSpPr>
        <p:spPr>
          <a:xfrm>
            <a:off x="3810000" y="4191000"/>
            <a:ext cx="1828800" cy="533400"/>
          </a:xfrm>
          <a:prstGeom prst="rect">
            <a:avLst/>
          </a:prstGeom>
          <a:solidFill>
            <a:schemeClr val="accent2"/>
          </a:solidFill>
          <a:ln cap="flat" cmpd="dbl" w="476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30000">
              <a:srgbClr val="000000">
                <a:alpha val="4431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Delete Edge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7" name="Google Shape;397;p16"/>
          <p:cNvCxnSpPr/>
          <p:nvPr/>
        </p:nvCxnSpPr>
        <p:spPr>
          <a:xfrm>
            <a:off x="2971800" y="4457700"/>
            <a:ext cx="8382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98" name="Google Shape;398;p16"/>
          <p:cNvCxnSpPr/>
          <p:nvPr/>
        </p:nvCxnSpPr>
        <p:spPr>
          <a:xfrm rot="-5400000">
            <a:off x="7658893" y="4456906"/>
            <a:ext cx="685800" cy="1587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399" name="Google Shape;399;p16"/>
          <p:cNvSpPr/>
          <p:nvPr/>
        </p:nvSpPr>
        <p:spPr>
          <a:xfrm>
            <a:off x="1066800" y="35814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6"/>
          <p:cNvSpPr/>
          <p:nvPr/>
        </p:nvSpPr>
        <p:spPr>
          <a:xfrm>
            <a:off x="1066800" y="48006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6"/>
          <p:cNvSpPr/>
          <p:nvPr/>
        </p:nvSpPr>
        <p:spPr>
          <a:xfrm>
            <a:off x="2362200" y="35814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6"/>
          <p:cNvSpPr/>
          <p:nvPr/>
        </p:nvSpPr>
        <p:spPr>
          <a:xfrm>
            <a:off x="2362200" y="48006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3" name="Google Shape;403;p16"/>
          <p:cNvCxnSpPr/>
          <p:nvPr/>
        </p:nvCxnSpPr>
        <p:spPr>
          <a:xfrm rot="5400000">
            <a:off x="1028700" y="4457700"/>
            <a:ext cx="685800" cy="3175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04" name="Google Shape;404;p16"/>
          <p:cNvCxnSpPr/>
          <p:nvPr/>
        </p:nvCxnSpPr>
        <p:spPr>
          <a:xfrm>
            <a:off x="1676400" y="3848100"/>
            <a:ext cx="685800" cy="1587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05" name="Google Shape;405;p16"/>
          <p:cNvCxnSpPr/>
          <p:nvPr/>
        </p:nvCxnSpPr>
        <p:spPr>
          <a:xfrm rot="-5400000">
            <a:off x="1598612" y="4025900"/>
            <a:ext cx="841375" cy="86360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06" name="Google Shape;406;p16"/>
          <p:cNvCxnSpPr/>
          <p:nvPr/>
        </p:nvCxnSpPr>
        <p:spPr>
          <a:xfrm rot="-5400000">
            <a:off x="2324100" y="4457700"/>
            <a:ext cx="685800" cy="317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07" name="Google Shape;407;p16"/>
          <p:cNvCxnSpPr/>
          <p:nvPr/>
        </p:nvCxnSpPr>
        <p:spPr>
          <a:xfrm flipH="1" rot="5400000">
            <a:off x="1598612" y="4025900"/>
            <a:ext cx="841375" cy="8636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08" name="Google Shape;408;p16"/>
          <p:cNvCxnSpPr/>
          <p:nvPr/>
        </p:nvCxnSpPr>
        <p:spPr>
          <a:xfrm rot="10800000">
            <a:off x="1676400" y="5067300"/>
            <a:ext cx="685800" cy="1587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09" name="Google Shape;409;p16"/>
          <p:cNvCxnSpPr/>
          <p:nvPr/>
        </p:nvCxnSpPr>
        <p:spPr>
          <a:xfrm>
            <a:off x="5715000" y="4495800"/>
            <a:ext cx="8382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10" name="Google Shape;410;p16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7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4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Continued..</a:t>
            </a:r>
            <a:endParaRPr/>
          </a:p>
        </p:txBody>
      </p:sp>
      <p:sp>
        <p:nvSpPr>
          <p:cNvPr id="416" name="Google Shape;416;p17"/>
          <p:cNvSpPr txBox="1"/>
          <p:nvPr>
            <p:ph idx="1" type="body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rPr b="0" i="0" lang="en-US" sz="29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5.Find Vertex</a:t>
            </a:r>
            <a:endParaRPr/>
          </a:p>
          <a:p>
            <a:pPr indent="-273049" lvl="1" marL="63976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⬜"/>
            </a:pPr>
            <a:r>
              <a:rPr b="0" i="0" lang="en-US" sz="2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Traverse Graph looking for a specified vertex.</a:t>
            </a:r>
            <a:endParaRPr/>
          </a:p>
          <a:p>
            <a:pPr indent="-273049" lvl="1" marL="63976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157479" lvl="1" marL="63976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0028" lvl="0" marL="319088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17" name="Google Shape;417;p17"/>
          <p:cNvSpPr txBox="1"/>
          <p:nvPr/>
        </p:nvSpPr>
        <p:spPr>
          <a:xfrm>
            <a:off x="3810000" y="4191000"/>
            <a:ext cx="1828800" cy="533400"/>
          </a:xfrm>
          <a:prstGeom prst="rect">
            <a:avLst/>
          </a:prstGeom>
          <a:solidFill>
            <a:schemeClr val="accent2"/>
          </a:solidFill>
          <a:ln cap="flat" cmpd="dbl" w="476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30000">
              <a:srgbClr val="000000">
                <a:alpha val="4431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    Find Vertex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17"/>
          <p:cNvCxnSpPr/>
          <p:nvPr/>
        </p:nvCxnSpPr>
        <p:spPr>
          <a:xfrm>
            <a:off x="2971800" y="4457700"/>
            <a:ext cx="8382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19" name="Google Shape;419;p17"/>
          <p:cNvSpPr/>
          <p:nvPr/>
        </p:nvSpPr>
        <p:spPr>
          <a:xfrm>
            <a:off x="1143000" y="35814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7"/>
          <p:cNvSpPr/>
          <p:nvPr/>
        </p:nvSpPr>
        <p:spPr>
          <a:xfrm>
            <a:off x="1143000" y="48006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7"/>
          <p:cNvSpPr/>
          <p:nvPr/>
        </p:nvSpPr>
        <p:spPr>
          <a:xfrm>
            <a:off x="2438400" y="35814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7"/>
          <p:cNvSpPr/>
          <p:nvPr/>
        </p:nvSpPr>
        <p:spPr>
          <a:xfrm>
            <a:off x="2438400" y="48006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3" name="Google Shape;423;p17"/>
          <p:cNvCxnSpPr/>
          <p:nvPr/>
        </p:nvCxnSpPr>
        <p:spPr>
          <a:xfrm rot="5400000">
            <a:off x="1104900" y="4457700"/>
            <a:ext cx="685800" cy="3175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24" name="Google Shape;424;p17"/>
          <p:cNvCxnSpPr/>
          <p:nvPr/>
        </p:nvCxnSpPr>
        <p:spPr>
          <a:xfrm>
            <a:off x="1752600" y="3848100"/>
            <a:ext cx="685800" cy="1587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25" name="Google Shape;425;p17"/>
          <p:cNvCxnSpPr/>
          <p:nvPr/>
        </p:nvCxnSpPr>
        <p:spPr>
          <a:xfrm rot="-5400000">
            <a:off x="1674812" y="4025900"/>
            <a:ext cx="841375" cy="86360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26" name="Google Shape;426;p17"/>
          <p:cNvCxnSpPr/>
          <p:nvPr/>
        </p:nvCxnSpPr>
        <p:spPr>
          <a:xfrm rot="-5400000">
            <a:off x="2400300" y="4457700"/>
            <a:ext cx="685800" cy="317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27" name="Google Shape;427;p17"/>
          <p:cNvCxnSpPr/>
          <p:nvPr/>
        </p:nvCxnSpPr>
        <p:spPr>
          <a:xfrm flipH="1" rot="5400000">
            <a:off x="1674812" y="4025900"/>
            <a:ext cx="841375" cy="8636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28" name="Google Shape;428;p17"/>
          <p:cNvCxnSpPr/>
          <p:nvPr/>
        </p:nvCxnSpPr>
        <p:spPr>
          <a:xfrm rot="10800000">
            <a:off x="1752600" y="5067300"/>
            <a:ext cx="685800" cy="1587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29" name="Google Shape;429;p17"/>
          <p:cNvCxnSpPr/>
          <p:nvPr/>
        </p:nvCxnSpPr>
        <p:spPr>
          <a:xfrm>
            <a:off x="5715000" y="4495800"/>
            <a:ext cx="8382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30" name="Google Shape;430;p17"/>
          <p:cNvSpPr/>
          <p:nvPr/>
        </p:nvSpPr>
        <p:spPr>
          <a:xfrm>
            <a:off x="6477000" y="35814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7"/>
          <p:cNvSpPr/>
          <p:nvPr/>
        </p:nvSpPr>
        <p:spPr>
          <a:xfrm>
            <a:off x="6477000" y="48006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7"/>
          <p:cNvSpPr/>
          <p:nvPr/>
        </p:nvSpPr>
        <p:spPr>
          <a:xfrm>
            <a:off x="7772400" y="35814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7"/>
          <p:cNvSpPr/>
          <p:nvPr/>
        </p:nvSpPr>
        <p:spPr>
          <a:xfrm>
            <a:off x="7772400" y="4800600"/>
            <a:ext cx="609600" cy="533400"/>
          </a:xfrm>
          <a:prstGeom prst="ellipse">
            <a:avLst/>
          </a:prstGeom>
          <a:solidFill>
            <a:srgbClr val="A17C36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4" name="Google Shape;434;p17"/>
          <p:cNvCxnSpPr/>
          <p:nvPr/>
        </p:nvCxnSpPr>
        <p:spPr>
          <a:xfrm rot="5400000">
            <a:off x="6438900" y="4457700"/>
            <a:ext cx="685800" cy="3175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35" name="Google Shape;435;p17"/>
          <p:cNvCxnSpPr/>
          <p:nvPr/>
        </p:nvCxnSpPr>
        <p:spPr>
          <a:xfrm>
            <a:off x="7086600" y="3848100"/>
            <a:ext cx="685800" cy="1587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36" name="Google Shape;436;p17"/>
          <p:cNvCxnSpPr/>
          <p:nvPr/>
        </p:nvCxnSpPr>
        <p:spPr>
          <a:xfrm rot="-5400000">
            <a:off x="7008812" y="4025900"/>
            <a:ext cx="841375" cy="86360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37" name="Google Shape;437;p17"/>
          <p:cNvCxnSpPr/>
          <p:nvPr/>
        </p:nvCxnSpPr>
        <p:spPr>
          <a:xfrm rot="-5400000">
            <a:off x="7734300" y="4457700"/>
            <a:ext cx="685800" cy="317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38" name="Google Shape;438;p17"/>
          <p:cNvCxnSpPr/>
          <p:nvPr/>
        </p:nvCxnSpPr>
        <p:spPr>
          <a:xfrm flipH="1" rot="5400000">
            <a:off x="7008812" y="4025900"/>
            <a:ext cx="841375" cy="8636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39" name="Google Shape;439;p17"/>
          <p:cNvCxnSpPr/>
          <p:nvPr/>
        </p:nvCxnSpPr>
        <p:spPr>
          <a:xfrm rot="10800000">
            <a:off x="7086600" y="5067300"/>
            <a:ext cx="685800" cy="1587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40" name="Google Shape;440;p17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8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2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Storage Structure of a Graph</a:t>
            </a:r>
            <a:endParaRPr sz="4200"/>
          </a:p>
        </p:txBody>
      </p:sp>
      <p:sp>
        <p:nvSpPr>
          <p:cNvPr id="446" name="Google Shape;446;p18"/>
          <p:cNvSpPr txBox="1"/>
          <p:nvPr>
            <p:ph idx="1" type="body"/>
          </p:nvPr>
        </p:nvSpPr>
        <p:spPr>
          <a:xfrm>
            <a:off x="457199" y="1447800"/>
            <a:ext cx="816629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b="1" lang="en-US" sz="24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Adjacency-list representation </a:t>
            </a:r>
            <a:r>
              <a:rPr b="0" lang="en-US" sz="24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b="0" i="0" lang="en-US" sz="24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of a graph </a:t>
            </a:r>
            <a:r>
              <a:rPr b="1" i="1" lang="en-US" sz="2400" u="none">
                <a:solidFill>
                  <a:srgbClr val="0033CC"/>
                </a:solidFill>
                <a:latin typeface="Questrial"/>
                <a:ea typeface="Questrial"/>
                <a:cs typeface="Questrial"/>
                <a:sym typeface="Questrial"/>
              </a:rPr>
              <a:t>G =</a:t>
            </a:r>
            <a:r>
              <a:rPr b="1" i="0" lang="en-US" sz="2400" u="none">
                <a:solidFill>
                  <a:srgbClr val="0033CC"/>
                </a:solidFill>
                <a:latin typeface="Questrial"/>
                <a:ea typeface="Questrial"/>
                <a:cs typeface="Questrial"/>
                <a:sym typeface="Questrial"/>
              </a:rPr>
              <a:t> (</a:t>
            </a:r>
            <a:r>
              <a:rPr b="1" i="1" lang="en-US" sz="2400" u="none">
                <a:solidFill>
                  <a:srgbClr val="0033CC"/>
                </a:solidFill>
                <a:latin typeface="Questrial"/>
                <a:ea typeface="Questrial"/>
                <a:cs typeface="Questrial"/>
                <a:sym typeface="Questrial"/>
              </a:rPr>
              <a:t> V, E</a:t>
            </a:r>
            <a:r>
              <a:rPr b="1" i="0" lang="en-US" sz="2400" u="none">
                <a:solidFill>
                  <a:srgbClr val="0033CC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b="1" i="0" lang="en-US" sz="24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) </a:t>
            </a:r>
            <a:r>
              <a:rPr b="0" i="0" lang="en-US" sz="24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consists of an array </a:t>
            </a:r>
            <a:r>
              <a:rPr b="1" i="1" lang="en-US" sz="2400" u="non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ADJ </a:t>
            </a:r>
            <a:r>
              <a:rPr b="1" i="0" lang="en-US" sz="2400" u="non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 of |</a:t>
            </a:r>
            <a:r>
              <a:rPr b="1" i="1" lang="en-US" sz="2400" u="non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V</a:t>
            </a:r>
            <a:r>
              <a:rPr b="1" i="0" lang="en-US" sz="2400" u="non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 | lists</a:t>
            </a:r>
            <a:r>
              <a:rPr b="0" i="0" lang="en-US" sz="24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, one for each vertex in </a:t>
            </a:r>
            <a:r>
              <a:rPr b="0" i="1" lang="en-US" sz="24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V</a:t>
            </a:r>
            <a:r>
              <a:rPr b="0" i="0" lang="en-US" sz="24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.  For each </a:t>
            </a:r>
            <a:r>
              <a:rPr b="1" i="1" lang="en-US" sz="2400">
                <a:solidFill>
                  <a:srgbClr val="0033CC"/>
                </a:solidFill>
              </a:rPr>
              <a:t>u ∈ V , ADJ [ u ] </a:t>
            </a:r>
            <a:r>
              <a:rPr b="0" i="0" lang="en-US" sz="24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points to all its adjacent vertices.</a:t>
            </a:r>
            <a:endParaRPr sz="2400"/>
          </a:p>
        </p:txBody>
      </p:sp>
      <p:sp>
        <p:nvSpPr>
          <p:cNvPr id="447" name="Google Shape;447;p18"/>
          <p:cNvSpPr/>
          <p:nvPr/>
        </p:nvSpPr>
        <p:spPr>
          <a:xfrm>
            <a:off x="762000" y="37338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8"/>
          <p:cNvSpPr/>
          <p:nvPr/>
        </p:nvSpPr>
        <p:spPr>
          <a:xfrm>
            <a:off x="762000" y="4648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8"/>
          <p:cNvSpPr/>
          <p:nvPr/>
        </p:nvSpPr>
        <p:spPr>
          <a:xfrm>
            <a:off x="1828800" y="4648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8"/>
          <p:cNvSpPr/>
          <p:nvPr/>
        </p:nvSpPr>
        <p:spPr>
          <a:xfrm>
            <a:off x="1828800" y="37338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8"/>
          <p:cNvSpPr/>
          <p:nvPr/>
        </p:nvSpPr>
        <p:spPr>
          <a:xfrm>
            <a:off x="2590800" y="4267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2" name="Google Shape;452;p18"/>
          <p:cNvCxnSpPr/>
          <p:nvPr/>
        </p:nvCxnSpPr>
        <p:spPr>
          <a:xfrm flipH="1" rot="10800000">
            <a:off x="1219200" y="4114800"/>
            <a:ext cx="609600" cy="60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3" name="Google Shape;453;p18"/>
          <p:cNvCxnSpPr/>
          <p:nvPr/>
        </p:nvCxnSpPr>
        <p:spPr>
          <a:xfrm rot="10800000">
            <a:off x="990600" y="41910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4" name="Google Shape;454;p18"/>
          <p:cNvCxnSpPr/>
          <p:nvPr/>
        </p:nvCxnSpPr>
        <p:spPr>
          <a:xfrm>
            <a:off x="1219200" y="3962400"/>
            <a:ext cx="609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5" name="Google Shape;455;p18"/>
          <p:cNvCxnSpPr/>
          <p:nvPr/>
        </p:nvCxnSpPr>
        <p:spPr>
          <a:xfrm>
            <a:off x="1219200" y="4876800"/>
            <a:ext cx="609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6" name="Google Shape;456;p18"/>
          <p:cNvCxnSpPr/>
          <p:nvPr/>
        </p:nvCxnSpPr>
        <p:spPr>
          <a:xfrm>
            <a:off x="2057400" y="41910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7" name="Google Shape;457;p18"/>
          <p:cNvCxnSpPr/>
          <p:nvPr/>
        </p:nvCxnSpPr>
        <p:spPr>
          <a:xfrm>
            <a:off x="2286000" y="4038600"/>
            <a:ext cx="381000" cy="30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8" name="Google Shape;458;p18"/>
          <p:cNvCxnSpPr/>
          <p:nvPr/>
        </p:nvCxnSpPr>
        <p:spPr>
          <a:xfrm flipH="1" rot="10800000">
            <a:off x="2286000" y="4648200"/>
            <a:ext cx="304800" cy="15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9" name="Google Shape;459;p18"/>
          <p:cNvSpPr txBox="1"/>
          <p:nvPr/>
        </p:nvSpPr>
        <p:spPr>
          <a:xfrm>
            <a:off x="3886200" y="3429000"/>
            <a:ext cx="685800" cy="236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8"/>
          <p:cNvSpPr txBox="1"/>
          <p:nvPr/>
        </p:nvSpPr>
        <p:spPr>
          <a:xfrm>
            <a:off x="822325" y="3778250"/>
            <a:ext cx="3365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8"/>
          <p:cNvSpPr txBox="1"/>
          <p:nvPr/>
        </p:nvSpPr>
        <p:spPr>
          <a:xfrm>
            <a:off x="806450" y="4662487"/>
            <a:ext cx="3365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18"/>
          <p:cNvSpPr txBox="1"/>
          <p:nvPr/>
        </p:nvSpPr>
        <p:spPr>
          <a:xfrm>
            <a:off x="3397250" y="3505200"/>
            <a:ext cx="3365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8"/>
          <p:cNvSpPr txBox="1"/>
          <p:nvPr/>
        </p:nvSpPr>
        <p:spPr>
          <a:xfrm>
            <a:off x="3397250" y="3886200"/>
            <a:ext cx="3365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8"/>
          <p:cNvSpPr txBox="1"/>
          <p:nvPr/>
        </p:nvSpPr>
        <p:spPr>
          <a:xfrm>
            <a:off x="1905000" y="3810000"/>
            <a:ext cx="3365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8"/>
          <p:cNvSpPr txBox="1"/>
          <p:nvPr/>
        </p:nvSpPr>
        <p:spPr>
          <a:xfrm>
            <a:off x="3352800" y="5195887"/>
            <a:ext cx="3365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8"/>
          <p:cNvSpPr txBox="1"/>
          <p:nvPr/>
        </p:nvSpPr>
        <p:spPr>
          <a:xfrm>
            <a:off x="1905000" y="4724400"/>
            <a:ext cx="3365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8"/>
          <p:cNvSpPr txBox="1"/>
          <p:nvPr/>
        </p:nvSpPr>
        <p:spPr>
          <a:xfrm>
            <a:off x="3352800" y="4800600"/>
            <a:ext cx="3365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8"/>
          <p:cNvSpPr txBox="1"/>
          <p:nvPr/>
        </p:nvSpPr>
        <p:spPr>
          <a:xfrm>
            <a:off x="2635250" y="4343400"/>
            <a:ext cx="3365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8"/>
          <p:cNvSpPr txBox="1"/>
          <p:nvPr/>
        </p:nvSpPr>
        <p:spPr>
          <a:xfrm>
            <a:off x="3397250" y="4357687"/>
            <a:ext cx="3365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" name="Google Shape;470;p18"/>
          <p:cNvCxnSpPr/>
          <p:nvPr/>
        </p:nvCxnSpPr>
        <p:spPr>
          <a:xfrm>
            <a:off x="3886200" y="3886200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1" name="Google Shape;471;p18"/>
          <p:cNvCxnSpPr/>
          <p:nvPr/>
        </p:nvCxnSpPr>
        <p:spPr>
          <a:xfrm>
            <a:off x="3886200" y="4267200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2" name="Google Shape;472;p18"/>
          <p:cNvCxnSpPr/>
          <p:nvPr/>
        </p:nvCxnSpPr>
        <p:spPr>
          <a:xfrm>
            <a:off x="3886200" y="4724400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3" name="Google Shape;473;p18"/>
          <p:cNvCxnSpPr/>
          <p:nvPr/>
        </p:nvCxnSpPr>
        <p:spPr>
          <a:xfrm>
            <a:off x="3886200" y="5181600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4" name="Google Shape;474;p18"/>
          <p:cNvSpPr txBox="1"/>
          <p:nvPr/>
        </p:nvSpPr>
        <p:spPr>
          <a:xfrm>
            <a:off x="4953000" y="3429000"/>
            <a:ext cx="762000" cy="38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5" name="Google Shape;475;p18"/>
          <p:cNvCxnSpPr/>
          <p:nvPr/>
        </p:nvCxnSpPr>
        <p:spPr>
          <a:xfrm>
            <a:off x="5334000" y="34290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6" name="Google Shape;476;p18"/>
          <p:cNvSpPr txBox="1"/>
          <p:nvPr/>
        </p:nvSpPr>
        <p:spPr>
          <a:xfrm>
            <a:off x="5022850" y="3443287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8"/>
          <p:cNvSpPr txBox="1"/>
          <p:nvPr/>
        </p:nvSpPr>
        <p:spPr>
          <a:xfrm>
            <a:off x="5943600" y="3429000"/>
            <a:ext cx="762000" cy="38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8" name="Google Shape;478;p18"/>
          <p:cNvCxnSpPr/>
          <p:nvPr/>
        </p:nvCxnSpPr>
        <p:spPr>
          <a:xfrm>
            <a:off x="6324600" y="34290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9" name="Google Shape;479;p18"/>
          <p:cNvSpPr txBox="1"/>
          <p:nvPr/>
        </p:nvSpPr>
        <p:spPr>
          <a:xfrm>
            <a:off x="6013450" y="3443287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8"/>
          <p:cNvSpPr txBox="1"/>
          <p:nvPr/>
        </p:nvSpPr>
        <p:spPr>
          <a:xfrm>
            <a:off x="4953000" y="3886200"/>
            <a:ext cx="762000" cy="38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1" name="Google Shape;481;p18"/>
          <p:cNvCxnSpPr/>
          <p:nvPr/>
        </p:nvCxnSpPr>
        <p:spPr>
          <a:xfrm>
            <a:off x="5334000" y="38862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2" name="Google Shape;482;p18"/>
          <p:cNvSpPr txBox="1"/>
          <p:nvPr/>
        </p:nvSpPr>
        <p:spPr>
          <a:xfrm>
            <a:off x="5022850" y="3900487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8"/>
          <p:cNvSpPr txBox="1"/>
          <p:nvPr/>
        </p:nvSpPr>
        <p:spPr>
          <a:xfrm>
            <a:off x="5943600" y="3886200"/>
            <a:ext cx="762000" cy="38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4" name="Google Shape;484;p18"/>
          <p:cNvCxnSpPr/>
          <p:nvPr/>
        </p:nvCxnSpPr>
        <p:spPr>
          <a:xfrm>
            <a:off x="6324600" y="38862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5" name="Google Shape;485;p18"/>
          <p:cNvSpPr txBox="1"/>
          <p:nvPr/>
        </p:nvSpPr>
        <p:spPr>
          <a:xfrm>
            <a:off x="6013450" y="3900487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18"/>
          <p:cNvSpPr txBox="1"/>
          <p:nvPr/>
        </p:nvSpPr>
        <p:spPr>
          <a:xfrm>
            <a:off x="7010400" y="3886200"/>
            <a:ext cx="762000" cy="38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7" name="Google Shape;487;p18"/>
          <p:cNvCxnSpPr/>
          <p:nvPr/>
        </p:nvCxnSpPr>
        <p:spPr>
          <a:xfrm>
            <a:off x="7391400" y="38862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8" name="Google Shape;488;p18"/>
          <p:cNvSpPr txBox="1"/>
          <p:nvPr/>
        </p:nvSpPr>
        <p:spPr>
          <a:xfrm>
            <a:off x="7080250" y="3900487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18"/>
          <p:cNvSpPr txBox="1"/>
          <p:nvPr/>
        </p:nvSpPr>
        <p:spPr>
          <a:xfrm>
            <a:off x="8077200" y="3886200"/>
            <a:ext cx="762000" cy="38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0" name="Google Shape;490;p18"/>
          <p:cNvCxnSpPr/>
          <p:nvPr/>
        </p:nvCxnSpPr>
        <p:spPr>
          <a:xfrm>
            <a:off x="8458200" y="38862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1" name="Google Shape;491;p18"/>
          <p:cNvSpPr txBox="1"/>
          <p:nvPr/>
        </p:nvSpPr>
        <p:spPr>
          <a:xfrm>
            <a:off x="8147050" y="3900487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8"/>
          <p:cNvSpPr txBox="1"/>
          <p:nvPr/>
        </p:nvSpPr>
        <p:spPr>
          <a:xfrm>
            <a:off x="4953000" y="4343400"/>
            <a:ext cx="762000" cy="38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" name="Google Shape;493;p18"/>
          <p:cNvCxnSpPr/>
          <p:nvPr/>
        </p:nvCxnSpPr>
        <p:spPr>
          <a:xfrm>
            <a:off x="5334000" y="43434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4" name="Google Shape;494;p18"/>
          <p:cNvSpPr txBox="1"/>
          <p:nvPr/>
        </p:nvSpPr>
        <p:spPr>
          <a:xfrm>
            <a:off x="5022850" y="4357687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8"/>
          <p:cNvSpPr txBox="1"/>
          <p:nvPr/>
        </p:nvSpPr>
        <p:spPr>
          <a:xfrm>
            <a:off x="5943600" y="4343400"/>
            <a:ext cx="762000" cy="38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6" name="Google Shape;496;p18"/>
          <p:cNvCxnSpPr/>
          <p:nvPr/>
        </p:nvCxnSpPr>
        <p:spPr>
          <a:xfrm>
            <a:off x="6324600" y="43434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7" name="Google Shape;497;p18"/>
          <p:cNvSpPr txBox="1"/>
          <p:nvPr/>
        </p:nvSpPr>
        <p:spPr>
          <a:xfrm>
            <a:off x="6013450" y="4357687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8"/>
          <p:cNvSpPr txBox="1"/>
          <p:nvPr/>
        </p:nvSpPr>
        <p:spPr>
          <a:xfrm>
            <a:off x="4953000" y="4800600"/>
            <a:ext cx="762000" cy="38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9" name="Google Shape;499;p18"/>
          <p:cNvCxnSpPr/>
          <p:nvPr/>
        </p:nvCxnSpPr>
        <p:spPr>
          <a:xfrm>
            <a:off x="5334000" y="48006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0" name="Google Shape;500;p18"/>
          <p:cNvSpPr txBox="1"/>
          <p:nvPr/>
        </p:nvSpPr>
        <p:spPr>
          <a:xfrm>
            <a:off x="5022850" y="4814887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8"/>
          <p:cNvSpPr txBox="1"/>
          <p:nvPr/>
        </p:nvSpPr>
        <p:spPr>
          <a:xfrm>
            <a:off x="4953000" y="5334000"/>
            <a:ext cx="762000" cy="38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2" name="Google Shape;502;p18"/>
          <p:cNvCxnSpPr/>
          <p:nvPr/>
        </p:nvCxnSpPr>
        <p:spPr>
          <a:xfrm>
            <a:off x="5334000" y="53340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3" name="Google Shape;503;p18"/>
          <p:cNvSpPr txBox="1"/>
          <p:nvPr/>
        </p:nvSpPr>
        <p:spPr>
          <a:xfrm>
            <a:off x="5022850" y="5348287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8"/>
          <p:cNvSpPr txBox="1"/>
          <p:nvPr/>
        </p:nvSpPr>
        <p:spPr>
          <a:xfrm>
            <a:off x="5943600" y="4800600"/>
            <a:ext cx="762000" cy="38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5" name="Google Shape;505;p18"/>
          <p:cNvCxnSpPr/>
          <p:nvPr/>
        </p:nvCxnSpPr>
        <p:spPr>
          <a:xfrm>
            <a:off x="6324600" y="48006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6" name="Google Shape;506;p18"/>
          <p:cNvSpPr txBox="1"/>
          <p:nvPr/>
        </p:nvSpPr>
        <p:spPr>
          <a:xfrm>
            <a:off x="6013450" y="4814887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8"/>
          <p:cNvSpPr txBox="1"/>
          <p:nvPr/>
        </p:nvSpPr>
        <p:spPr>
          <a:xfrm>
            <a:off x="5943600" y="5334000"/>
            <a:ext cx="762000" cy="38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8" name="Google Shape;508;p18"/>
          <p:cNvCxnSpPr/>
          <p:nvPr/>
        </p:nvCxnSpPr>
        <p:spPr>
          <a:xfrm>
            <a:off x="6324600" y="53340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9" name="Google Shape;509;p18"/>
          <p:cNvSpPr txBox="1"/>
          <p:nvPr/>
        </p:nvSpPr>
        <p:spPr>
          <a:xfrm>
            <a:off x="6013450" y="5348287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8"/>
          <p:cNvSpPr txBox="1"/>
          <p:nvPr/>
        </p:nvSpPr>
        <p:spPr>
          <a:xfrm>
            <a:off x="7010400" y="4800600"/>
            <a:ext cx="762000" cy="38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1" name="Google Shape;511;p18"/>
          <p:cNvCxnSpPr/>
          <p:nvPr/>
        </p:nvCxnSpPr>
        <p:spPr>
          <a:xfrm>
            <a:off x="7391400" y="48006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2" name="Google Shape;512;p18"/>
          <p:cNvSpPr txBox="1"/>
          <p:nvPr/>
        </p:nvSpPr>
        <p:spPr>
          <a:xfrm>
            <a:off x="7080250" y="4814887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8"/>
          <p:cNvSpPr txBox="1"/>
          <p:nvPr/>
        </p:nvSpPr>
        <p:spPr>
          <a:xfrm>
            <a:off x="7010400" y="5334000"/>
            <a:ext cx="762000" cy="38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4" name="Google Shape;514;p18"/>
          <p:cNvCxnSpPr/>
          <p:nvPr/>
        </p:nvCxnSpPr>
        <p:spPr>
          <a:xfrm>
            <a:off x="7391400" y="53340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5" name="Google Shape;515;p18"/>
          <p:cNvSpPr txBox="1"/>
          <p:nvPr/>
        </p:nvSpPr>
        <p:spPr>
          <a:xfrm>
            <a:off x="7080250" y="5348287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6" name="Google Shape;516;p18"/>
          <p:cNvCxnSpPr/>
          <p:nvPr/>
        </p:nvCxnSpPr>
        <p:spPr>
          <a:xfrm>
            <a:off x="4267200" y="3657600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cxnSp>
        <p:nvCxnSpPr>
          <p:cNvPr id="517" name="Google Shape;517;p18"/>
          <p:cNvCxnSpPr/>
          <p:nvPr/>
        </p:nvCxnSpPr>
        <p:spPr>
          <a:xfrm>
            <a:off x="4267200" y="4038600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cxnSp>
        <p:nvCxnSpPr>
          <p:cNvPr id="518" name="Google Shape;518;p18"/>
          <p:cNvCxnSpPr/>
          <p:nvPr/>
        </p:nvCxnSpPr>
        <p:spPr>
          <a:xfrm>
            <a:off x="4267200" y="4495800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cxnSp>
        <p:nvCxnSpPr>
          <p:cNvPr id="519" name="Google Shape;519;p18"/>
          <p:cNvCxnSpPr/>
          <p:nvPr/>
        </p:nvCxnSpPr>
        <p:spPr>
          <a:xfrm>
            <a:off x="4267200" y="4953000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cxnSp>
        <p:nvCxnSpPr>
          <p:cNvPr id="520" name="Google Shape;520;p18"/>
          <p:cNvCxnSpPr/>
          <p:nvPr/>
        </p:nvCxnSpPr>
        <p:spPr>
          <a:xfrm>
            <a:off x="4267200" y="5486400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cxnSp>
        <p:nvCxnSpPr>
          <p:cNvPr id="521" name="Google Shape;521;p18"/>
          <p:cNvCxnSpPr/>
          <p:nvPr/>
        </p:nvCxnSpPr>
        <p:spPr>
          <a:xfrm>
            <a:off x="5486400" y="3657600"/>
            <a:ext cx="45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cxnSp>
        <p:nvCxnSpPr>
          <p:cNvPr id="522" name="Google Shape;522;p18"/>
          <p:cNvCxnSpPr/>
          <p:nvPr/>
        </p:nvCxnSpPr>
        <p:spPr>
          <a:xfrm>
            <a:off x="5486400" y="4038600"/>
            <a:ext cx="45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cxnSp>
        <p:nvCxnSpPr>
          <p:cNvPr id="523" name="Google Shape;523;p18"/>
          <p:cNvCxnSpPr/>
          <p:nvPr/>
        </p:nvCxnSpPr>
        <p:spPr>
          <a:xfrm>
            <a:off x="5486400" y="4495800"/>
            <a:ext cx="45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cxnSp>
        <p:nvCxnSpPr>
          <p:cNvPr id="524" name="Google Shape;524;p18"/>
          <p:cNvCxnSpPr/>
          <p:nvPr/>
        </p:nvCxnSpPr>
        <p:spPr>
          <a:xfrm>
            <a:off x="5486400" y="4953000"/>
            <a:ext cx="45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cxnSp>
        <p:nvCxnSpPr>
          <p:cNvPr id="525" name="Google Shape;525;p18"/>
          <p:cNvCxnSpPr/>
          <p:nvPr/>
        </p:nvCxnSpPr>
        <p:spPr>
          <a:xfrm>
            <a:off x="5486400" y="5486400"/>
            <a:ext cx="45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cxnSp>
        <p:nvCxnSpPr>
          <p:cNvPr id="526" name="Google Shape;526;p18"/>
          <p:cNvCxnSpPr/>
          <p:nvPr/>
        </p:nvCxnSpPr>
        <p:spPr>
          <a:xfrm>
            <a:off x="6553200" y="4038600"/>
            <a:ext cx="45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cxnSp>
        <p:nvCxnSpPr>
          <p:cNvPr id="527" name="Google Shape;527;p18"/>
          <p:cNvCxnSpPr/>
          <p:nvPr/>
        </p:nvCxnSpPr>
        <p:spPr>
          <a:xfrm>
            <a:off x="6553200" y="4953000"/>
            <a:ext cx="45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cxnSp>
        <p:nvCxnSpPr>
          <p:cNvPr id="528" name="Google Shape;528;p18"/>
          <p:cNvCxnSpPr/>
          <p:nvPr/>
        </p:nvCxnSpPr>
        <p:spPr>
          <a:xfrm>
            <a:off x="6553200" y="5486400"/>
            <a:ext cx="45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cxnSp>
        <p:nvCxnSpPr>
          <p:cNvPr id="529" name="Google Shape;529;p18"/>
          <p:cNvCxnSpPr/>
          <p:nvPr/>
        </p:nvCxnSpPr>
        <p:spPr>
          <a:xfrm>
            <a:off x="7620000" y="4038600"/>
            <a:ext cx="45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cxnSp>
        <p:nvCxnSpPr>
          <p:cNvPr id="530" name="Google Shape;530;p18"/>
          <p:cNvCxnSpPr/>
          <p:nvPr/>
        </p:nvCxnSpPr>
        <p:spPr>
          <a:xfrm flipH="1" rot="10800000">
            <a:off x="6324600" y="3429000"/>
            <a:ext cx="38100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1" name="Google Shape;531;p18"/>
          <p:cNvCxnSpPr/>
          <p:nvPr/>
        </p:nvCxnSpPr>
        <p:spPr>
          <a:xfrm flipH="1" rot="10800000">
            <a:off x="6324600" y="4343400"/>
            <a:ext cx="38100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2" name="Google Shape;532;p18"/>
          <p:cNvCxnSpPr/>
          <p:nvPr/>
        </p:nvCxnSpPr>
        <p:spPr>
          <a:xfrm flipH="1" rot="10800000">
            <a:off x="7391400" y="4800600"/>
            <a:ext cx="38100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3" name="Google Shape;533;p18"/>
          <p:cNvCxnSpPr/>
          <p:nvPr/>
        </p:nvCxnSpPr>
        <p:spPr>
          <a:xfrm flipH="1" rot="10800000">
            <a:off x="7391400" y="5334000"/>
            <a:ext cx="38100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4" name="Google Shape;534;p18"/>
          <p:cNvCxnSpPr/>
          <p:nvPr/>
        </p:nvCxnSpPr>
        <p:spPr>
          <a:xfrm flipH="1" rot="10800000">
            <a:off x="8458200" y="3886200"/>
            <a:ext cx="38100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5" name="Google Shape;535;p18"/>
          <p:cNvSpPr txBox="1"/>
          <p:nvPr/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8"/>
          <p:cNvSpPr/>
          <p:nvPr/>
        </p:nvSpPr>
        <p:spPr>
          <a:xfrm>
            <a:off x="653638" y="6257462"/>
            <a:ext cx="788545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Linked Representation</a:t>
            </a:r>
            <a:r>
              <a:rPr b="1" i="1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9"/>
          <p:cNvSpPr txBox="1"/>
          <p:nvPr>
            <p:ph type="title"/>
          </p:nvPr>
        </p:nvSpPr>
        <p:spPr>
          <a:xfrm>
            <a:off x="247007" y="130124"/>
            <a:ext cx="867191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lang="en-US" sz="4000"/>
              <a:t>Adjacency-list representation for a directed graph.</a:t>
            </a:r>
            <a:endParaRPr sz="4000"/>
          </a:p>
        </p:txBody>
      </p:sp>
      <p:sp>
        <p:nvSpPr>
          <p:cNvPr id="542" name="Google Shape;542;p19"/>
          <p:cNvSpPr/>
          <p:nvPr/>
        </p:nvSpPr>
        <p:spPr>
          <a:xfrm>
            <a:off x="1219200" y="25146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9"/>
          <p:cNvSpPr/>
          <p:nvPr/>
        </p:nvSpPr>
        <p:spPr>
          <a:xfrm>
            <a:off x="1219200" y="34290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19"/>
          <p:cNvSpPr/>
          <p:nvPr/>
        </p:nvSpPr>
        <p:spPr>
          <a:xfrm>
            <a:off x="2286000" y="34290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19"/>
          <p:cNvSpPr/>
          <p:nvPr/>
        </p:nvSpPr>
        <p:spPr>
          <a:xfrm>
            <a:off x="2286000" y="25146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19"/>
          <p:cNvSpPr/>
          <p:nvPr/>
        </p:nvSpPr>
        <p:spPr>
          <a:xfrm>
            <a:off x="3048000" y="30480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7" name="Google Shape;547;p19"/>
          <p:cNvCxnSpPr/>
          <p:nvPr/>
        </p:nvCxnSpPr>
        <p:spPr>
          <a:xfrm flipH="1" rot="10800000">
            <a:off x="1600200" y="2895600"/>
            <a:ext cx="685800" cy="609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548" name="Google Shape;548;p19"/>
          <p:cNvCxnSpPr/>
          <p:nvPr/>
        </p:nvCxnSpPr>
        <p:spPr>
          <a:xfrm rot="10800000">
            <a:off x="1447800" y="2971800"/>
            <a:ext cx="0" cy="457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549" name="Google Shape;549;p19"/>
          <p:cNvCxnSpPr/>
          <p:nvPr/>
        </p:nvCxnSpPr>
        <p:spPr>
          <a:xfrm>
            <a:off x="1676400" y="2743200"/>
            <a:ext cx="609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0" name="Google Shape;550;p19"/>
          <p:cNvCxnSpPr/>
          <p:nvPr/>
        </p:nvCxnSpPr>
        <p:spPr>
          <a:xfrm>
            <a:off x="1676400" y="3657600"/>
            <a:ext cx="609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551" name="Google Shape;551;p19"/>
          <p:cNvCxnSpPr/>
          <p:nvPr/>
        </p:nvCxnSpPr>
        <p:spPr>
          <a:xfrm>
            <a:off x="2514600" y="2971800"/>
            <a:ext cx="0" cy="457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2" name="Google Shape;552;p19"/>
          <p:cNvCxnSpPr/>
          <p:nvPr/>
        </p:nvCxnSpPr>
        <p:spPr>
          <a:xfrm>
            <a:off x="2743200" y="2819400"/>
            <a:ext cx="381000" cy="304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3" name="Google Shape;553;p19"/>
          <p:cNvCxnSpPr/>
          <p:nvPr/>
        </p:nvCxnSpPr>
        <p:spPr>
          <a:xfrm flipH="1" rot="10800000">
            <a:off x="2743200" y="3429000"/>
            <a:ext cx="304800" cy="152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554" name="Google Shape;554;p19"/>
          <p:cNvSpPr txBox="1"/>
          <p:nvPr/>
        </p:nvSpPr>
        <p:spPr>
          <a:xfrm>
            <a:off x="4343400" y="2209800"/>
            <a:ext cx="685800" cy="236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19"/>
          <p:cNvSpPr txBox="1"/>
          <p:nvPr/>
        </p:nvSpPr>
        <p:spPr>
          <a:xfrm>
            <a:off x="1279525" y="2559050"/>
            <a:ext cx="3365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19"/>
          <p:cNvSpPr txBox="1"/>
          <p:nvPr/>
        </p:nvSpPr>
        <p:spPr>
          <a:xfrm>
            <a:off x="1263650" y="3443287"/>
            <a:ext cx="3365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19"/>
          <p:cNvSpPr txBox="1"/>
          <p:nvPr/>
        </p:nvSpPr>
        <p:spPr>
          <a:xfrm>
            <a:off x="3854450" y="2286000"/>
            <a:ext cx="3365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19"/>
          <p:cNvSpPr txBox="1"/>
          <p:nvPr/>
        </p:nvSpPr>
        <p:spPr>
          <a:xfrm>
            <a:off x="3854450" y="2667000"/>
            <a:ext cx="3365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19"/>
          <p:cNvSpPr txBox="1"/>
          <p:nvPr/>
        </p:nvSpPr>
        <p:spPr>
          <a:xfrm>
            <a:off x="2362200" y="2590800"/>
            <a:ext cx="3365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19"/>
          <p:cNvSpPr txBox="1"/>
          <p:nvPr/>
        </p:nvSpPr>
        <p:spPr>
          <a:xfrm>
            <a:off x="3810000" y="3976687"/>
            <a:ext cx="3365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19"/>
          <p:cNvSpPr txBox="1"/>
          <p:nvPr/>
        </p:nvSpPr>
        <p:spPr>
          <a:xfrm>
            <a:off x="2362200" y="3505200"/>
            <a:ext cx="3365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19"/>
          <p:cNvSpPr txBox="1"/>
          <p:nvPr/>
        </p:nvSpPr>
        <p:spPr>
          <a:xfrm>
            <a:off x="3810000" y="3581400"/>
            <a:ext cx="3365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19"/>
          <p:cNvSpPr txBox="1"/>
          <p:nvPr/>
        </p:nvSpPr>
        <p:spPr>
          <a:xfrm>
            <a:off x="3092450" y="3124200"/>
            <a:ext cx="3365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19"/>
          <p:cNvSpPr txBox="1"/>
          <p:nvPr/>
        </p:nvSpPr>
        <p:spPr>
          <a:xfrm>
            <a:off x="3854450" y="3138487"/>
            <a:ext cx="3365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5" name="Google Shape;565;p19"/>
          <p:cNvCxnSpPr/>
          <p:nvPr/>
        </p:nvCxnSpPr>
        <p:spPr>
          <a:xfrm>
            <a:off x="4343400" y="2667000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6" name="Google Shape;566;p19"/>
          <p:cNvCxnSpPr/>
          <p:nvPr/>
        </p:nvCxnSpPr>
        <p:spPr>
          <a:xfrm>
            <a:off x="4343400" y="3048000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7" name="Google Shape;567;p19"/>
          <p:cNvCxnSpPr/>
          <p:nvPr/>
        </p:nvCxnSpPr>
        <p:spPr>
          <a:xfrm>
            <a:off x="4343400" y="3505200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8" name="Google Shape;568;p19"/>
          <p:cNvCxnSpPr/>
          <p:nvPr/>
        </p:nvCxnSpPr>
        <p:spPr>
          <a:xfrm>
            <a:off x="4343400" y="3962400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9" name="Google Shape;569;p19"/>
          <p:cNvSpPr txBox="1"/>
          <p:nvPr/>
        </p:nvSpPr>
        <p:spPr>
          <a:xfrm>
            <a:off x="5410200" y="2209800"/>
            <a:ext cx="762000" cy="38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0" name="Google Shape;570;p19"/>
          <p:cNvCxnSpPr/>
          <p:nvPr/>
        </p:nvCxnSpPr>
        <p:spPr>
          <a:xfrm>
            <a:off x="5791200" y="22098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1" name="Google Shape;571;p19"/>
          <p:cNvSpPr txBox="1"/>
          <p:nvPr/>
        </p:nvSpPr>
        <p:spPr>
          <a:xfrm>
            <a:off x="5480050" y="2224087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9"/>
          <p:cNvSpPr txBox="1"/>
          <p:nvPr/>
        </p:nvSpPr>
        <p:spPr>
          <a:xfrm>
            <a:off x="6477000" y="2209800"/>
            <a:ext cx="762000" cy="38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3" name="Google Shape;573;p19"/>
          <p:cNvCxnSpPr/>
          <p:nvPr/>
        </p:nvCxnSpPr>
        <p:spPr>
          <a:xfrm>
            <a:off x="6858000" y="22098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4" name="Google Shape;574;p19"/>
          <p:cNvSpPr txBox="1"/>
          <p:nvPr/>
        </p:nvSpPr>
        <p:spPr>
          <a:xfrm>
            <a:off x="6546850" y="2224087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9"/>
          <p:cNvSpPr txBox="1"/>
          <p:nvPr/>
        </p:nvSpPr>
        <p:spPr>
          <a:xfrm>
            <a:off x="5410200" y="2667000"/>
            <a:ext cx="762000" cy="38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19"/>
          <p:cNvCxnSpPr/>
          <p:nvPr/>
        </p:nvCxnSpPr>
        <p:spPr>
          <a:xfrm>
            <a:off x="5791200" y="26670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7" name="Google Shape;577;p19"/>
          <p:cNvSpPr txBox="1"/>
          <p:nvPr/>
        </p:nvSpPr>
        <p:spPr>
          <a:xfrm>
            <a:off x="5480050" y="2681287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19"/>
          <p:cNvSpPr txBox="1"/>
          <p:nvPr/>
        </p:nvSpPr>
        <p:spPr>
          <a:xfrm>
            <a:off x="6477000" y="2667000"/>
            <a:ext cx="762000" cy="38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9" name="Google Shape;579;p19"/>
          <p:cNvCxnSpPr/>
          <p:nvPr/>
        </p:nvCxnSpPr>
        <p:spPr>
          <a:xfrm>
            <a:off x="6858000" y="26670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0" name="Google Shape;580;p19"/>
          <p:cNvSpPr txBox="1"/>
          <p:nvPr/>
        </p:nvSpPr>
        <p:spPr>
          <a:xfrm>
            <a:off x="6546850" y="2681287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9"/>
          <p:cNvSpPr txBox="1"/>
          <p:nvPr/>
        </p:nvSpPr>
        <p:spPr>
          <a:xfrm>
            <a:off x="7543800" y="2667000"/>
            <a:ext cx="762000" cy="38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2" name="Google Shape;582;p19"/>
          <p:cNvCxnSpPr/>
          <p:nvPr/>
        </p:nvCxnSpPr>
        <p:spPr>
          <a:xfrm>
            <a:off x="7924800" y="26670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3" name="Google Shape;583;p19"/>
          <p:cNvSpPr txBox="1"/>
          <p:nvPr/>
        </p:nvSpPr>
        <p:spPr>
          <a:xfrm>
            <a:off x="7613650" y="2681287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9"/>
          <p:cNvSpPr txBox="1"/>
          <p:nvPr/>
        </p:nvSpPr>
        <p:spPr>
          <a:xfrm>
            <a:off x="5410200" y="3124200"/>
            <a:ext cx="762000" cy="38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5" name="Google Shape;585;p19"/>
          <p:cNvCxnSpPr/>
          <p:nvPr/>
        </p:nvCxnSpPr>
        <p:spPr>
          <a:xfrm>
            <a:off x="5791200" y="31242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6" name="Google Shape;586;p19"/>
          <p:cNvSpPr txBox="1"/>
          <p:nvPr/>
        </p:nvSpPr>
        <p:spPr>
          <a:xfrm>
            <a:off x="5480050" y="3138487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19"/>
          <p:cNvSpPr txBox="1"/>
          <p:nvPr/>
        </p:nvSpPr>
        <p:spPr>
          <a:xfrm>
            <a:off x="5410200" y="3581400"/>
            <a:ext cx="762000" cy="38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8" name="Google Shape;588;p19"/>
          <p:cNvCxnSpPr/>
          <p:nvPr/>
        </p:nvCxnSpPr>
        <p:spPr>
          <a:xfrm>
            <a:off x="5791200" y="35814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9" name="Google Shape;589;p19"/>
          <p:cNvSpPr txBox="1"/>
          <p:nvPr/>
        </p:nvSpPr>
        <p:spPr>
          <a:xfrm>
            <a:off x="5480050" y="3595687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9"/>
          <p:cNvSpPr txBox="1"/>
          <p:nvPr/>
        </p:nvSpPr>
        <p:spPr>
          <a:xfrm>
            <a:off x="5410200" y="4114800"/>
            <a:ext cx="762000" cy="38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1" name="Google Shape;591;p19"/>
          <p:cNvCxnSpPr/>
          <p:nvPr/>
        </p:nvCxnSpPr>
        <p:spPr>
          <a:xfrm>
            <a:off x="5791200" y="41148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2" name="Google Shape;592;p19"/>
          <p:cNvSpPr txBox="1"/>
          <p:nvPr/>
        </p:nvSpPr>
        <p:spPr>
          <a:xfrm>
            <a:off x="5480050" y="4129087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3" name="Google Shape;593;p19"/>
          <p:cNvCxnSpPr/>
          <p:nvPr/>
        </p:nvCxnSpPr>
        <p:spPr>
          <a:xfrm>
            <a:off x="4724400" y="2438400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cxnSp>
        <p:nvCxnSpPr>
          <p:cNvPr id="594" name="Google Shape;594;p19"/>
          <p:cNvCxnSpPr/>
          <p:nvPr/>
        </p:nvCxnSpPr>
        <p:spPr>
          <a:xfrm>
            <a:off x="4724400" y="2819400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cxnSp>
        <p:nvCxnSpPr>
          <p:cNvPr id="595" name="Google Shape;595;p19"/>
          <p:cNvCxnSpPr/>
          <p:nvPr/>
        </p:nvCxnSpPr>
        <p:spPr>
          <a:xfrm>
            <a:off x="4724400" y="3276600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cxnSp>
        <p:nvCxnSpPr>
          <p:cNvPr id="596" name="Google Shape;596;p19"/>
          <p:cNvCxnSpPr/>
          <p:nvPr/>
        </p:nvCxnSpPr>
        <p:spPr>
          <a:xfrm>
            <a:off x="4724400" y="3733800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cxnSp>
        <p:nvCxnSpPr>
          <p:cNvPr id="597" name="Google Shape;597;p19"/>
          <p:cNvCxnSpPr/>
          <p:nvPr/>
        </p:nvCxnSpPr>
        <p:spPr>
          <a:xfrm>
            <a:off x="4724400" y="4267200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cxnSp>
        <p:nvCxnSpPr>
          <p:cNvPr id="598" name="Google Shape;598;p19"/>
          <p:cNvCxnSpPr/>
          <p:nvPr/>
        </p:nvCxnSpPr>
        <p:spPr>
          <a:xfrm>
            <a:off x="6019800" y="2438400"/>
            <a:ext cx="45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cxnSp>
        <p:nvCxnSpPr>
          <p:cNvPr id="599" name="Google Shape;599;p19"/>
          <p:cNvCxnSpPr/>
          <p:nvPr/>
        </p:nvCxnSpPr>
        <p:spPr>
          <a:xfrm>
            <a:off x="6019800" y="2819400"/>
            <a:ext cx="45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cxnSp>
        <p:nvCxnSpPr>
          <p:cNvPr id="600" name="Google Shape;600;p19"/>
          <p:cNvCxnSpPr/>
          <p:nvPr/>
        </p:nvCxnSpPr>
        <p:spPr>
          <a:xfrm>
            <a:off x="7086600" y="2819400"/>
            <a:ext cx="45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cxnSp>
        <p:nvCxnSpPr>
          <p:cNvPr id="601" name="Google Shape;601;p19"/>
          <p:cNvCxnSpPr/>
          <p:nvPr/>
        </p:nvCxnSpPr>
        <p:spPr>
          <a:xfrm flipH="1" rot="10800000">
            <a:off x="6858000" y="2209800"/>
            <a:ext cx="38100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2" name="Google Shape;602;p19"/>
          <p:cNvCxnSpPr/>
          <p:nvPr/>
        </p:nvCxnSpPr>
        <p:spPr>
          <a:xfrm flipH="1" rot="10800000">
            <a:off x="5791200" y="3124200"/>
            <a:ext cx="38100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3" name="Google Shape;603;p19"/>
          <p:cNvCxnSpPr/>
          <p:nvPr/>
        </p:nvCxnSpPr>
        <p:spPr>
          <a:xfrm flipH="1" rot="10800000">
            <a:off x="5791200" y="3581400"/>
            <a:ext cx="38100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4" name="Google Shape;604;p19"/>
          <p:cNvCxnSpPr/>
          <p:nvPr/>
        </p:nvCxnSpPr>
        <p:spPr>
          <a:xfrm flipH="1" rot="10800000">
            <a:off x="5791200" y="4114800"/>
            <a:ext cx="38100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5" name="Google Shape;605;p19"/>
          <p:cNvCxnSpPr/>
          <p:nvPr/>
        </p:nvCxnSpPr>
        <p:spPr>
          <a:xfrm flipH="1" rot="10800000">
            <a:off x="7924800" y="2667000"/>
            <a:ext cx="38100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6" name="Google Shape;606;p19"/>
          <p:cNvSpPr/>
          <p:nvPr/>
        </p:nvSpPr>
        <p:spPr>
          <a:xfrm>
            <a:off x="1130300" y="3810000"/>
            <a:ext cx="444500" cy="431800"/>
          </a:xfrm>
          <a:custGeom>
            <a:rect b="b" l="l" r="r" t="t"/>
            <a:pathLst>
              <a:path extrusionOk="0" h="272" w="280">
                <a:moveTo>
                  <a:pt x="248" y="48"/>
                </a:moveTo>
                <a:cubicBezTo>
                  <a:pt x="264" y="128"/>
                  <a:pt x="280" y="208"/>
                  <a:pt x="248" y="240"/>
                </a:cubicBezTo>
                <a:cubicBezTo>
                  <a:pt x="216" y="272"/>
                  <a:pt x="96" y="264"/>
                  <a:pt x="56" y="240"/>
                </a:cubicBezTo>
                <a:cubicBezTo>
                  <a:pt x="16" y="216"/>
                  <a:pt x="0" y="136"/>
                  <a:pt x="8" y="96"/>
                </a:cubicBezTo>
                <a:cubicBezTo>
                  <a:pt x="16" y="56"/>
                  <a:pt x="88" y="16"/>
                  <a:pt x="104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19"/>
          <p:cNvSpPr txBox="1"/>
          <p:nvPr/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 txBox="1"/>
          <p:nvPr>
            <p:ph type="ctrTitle"/>
          </p:nvPr>
        </p:nvSpPr>
        <p:spPr>
          <a:xfrm>
            <a:off x="1219200" y="1038644"/>
            <a:ext cx="6477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Questrial"/>
              <a:buNone/>
            </a:pPr>
            <a:r>
              <a:rPr b="0" i="0" lang="en-US" sz="4400" u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UNIT II</a:t>
            </a:r>
            <a:br>
              <a:rPr b="0" i="0" lang="en-US" sz="4400" u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0" i="0" lang="en-US" sz="4400" u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GRAPHS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2"/>
          <p:cNvSpPr/>
          <p:nvPr/>
        </p:nvSpPr>
        <p:spPr>
          <a:xfrm>
            <a:off x="2364827" y="3120348"/>
            <a:ext cx="441579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Important non-linear data structures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Airline/Railway Routes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Flowcharts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Road Maps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Networks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"/>
          <p:cNvSpPr txBox="1"/>
          <p:nvPr>
            <p:ph idx="12" type="sldNum"/>
          </p:nvPr>
        </p:nvSpPr>
        <p:spPr>
          <a:xfrm>
            <a:off x="8001000" y="228600"/>
            <a:ext cx="838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0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4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Adjacency lists</a:t>
            </a:r>
            <a:endParaRPr/>
          </a:p>
        </p:txBody>
      </p:sp>
      <p:sp>
        <p:nvSpPr>
          <p:cNvPr id="613" name="Google Shape;613;p20"/>
          <p:cNvSpPr txBox="1"/>
          <p:nvPr>
            <p:ph idx="1" type="body"/>
          </p:nvPr>
        </p:nvSpPr>
        <p:spPr>
          <a:xfrm>
            <a:off x="685800" y="1600200"/>
            <a:ext cx="7772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b="0" i="0" lang="en-US" sz="29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Advantage: </a:t>
            </a:r>
            <a:endParaRPr/>
          </a:p>
          <a:p>
            <a:pPr indent="-273049" lvl="1" marL="639762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⬜"/>
            </a:pPr>
            <a:r>
              <a:rPr b="0" i="0" lang="en-US" sz="26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Saves space for sparse graphs.  Most graphs are sparse.</a:t>
            </a:r>
            <a:endParaRPr/>
          </a:p>
          <a:p>
            <a:pPr indent="-273049" lvl="1" marL="639762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⬜"/>
            </a:pPr>
            <a:r>
              <a:rPr b="0" i="0" lang="en-US" sz="26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Traverse all the edges that start at v, in θ(</a:t>
            </a:r>
            <a:r>
              <a:rPr b="0" i="0" lang="en-US" sz="2600" u="none">
                <a:solidFill>
                  <a:srgbClr val="0033CC"/>
                </a:solidFill>
                <a:latin typeface="Questrial"/>
                <a:ea typeface="Questrial"/>
                <a:cs typeface="Questrial"/>
                <a:sym typeface="Questrial"/>
              </a:rPr>
              <a:t>degree(v)</a:t>
            </a:r>
            <a:r>
              <a:rPr b="0" i="0" lang="en-US" sz="26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)</a:t>
            </a:r>
            <a:endParaRPr/>
          </a:p>
          <a:p>
            <a:pPr indent="-319087" lvl="0" marL="319087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b="0" i="0" lang="en-US" sz="29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Disadvantage:</a:t>
            </a:r>
            <a:endParaRPr/>
          </a:p>
          <a:p>
            <a:pPr indent="-273049" lvl="1" marL="639762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⬜"/>
            </a:pPr>
            <a:r>
              <a:rPr b="0" i="0" lang="en-US" sz="26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Check for existence of an edge (v, u) in worst case time θ(</a:t>
            </a:r>
            <a:r>
              <a:rPr b="0" i="0" lang="en-US" sz="2600" u="none">
                <a:solidFill>
                  <a:srgbClr val="0033CC"/>
                </a:solidFill>
                <a:latin typeface="Questrial"/>
                <a:ea typeface="Questrial"/>
                <a:cs typeface="Questrial"/>
                <a:sym typeface="Questrial"/>
              </a:rPr>
              <a:t>degree(v)</a:t>
            </a:r>
            <a:r>
              <a:rPr b="0" i="0" lang="en-US" sz="26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)</a:t>
            </a:r>
            <a:endParaRPr/>
          </a:p>
          <a:p>
            <a:pPr indent="-220028" lvl="0" marL="319088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14" name="Google Shape;614;p20"/>
          <p:cNvSpPr txBox="1"/>
          <p:nvPr/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1"/>
          <p:cNvSpPr txBox="1"/>
          <p:nvPr>
            <p:ph type="title"/>
          </p:nvPr>
        </p:nvSpPr>
        <p:spPr>
          <a:xfrm>
            <a:off x="352864" y="42186"/>
            <a:ext cx="8229600" cy="97067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b="1" i="1" lang="en-US" sz="28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Adjacency-matrix-representation</a:t>
            </a:r>
            <a:br>
              <a:rPr b="1" i="1" lang="en-US" sz="28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-US" sz="2800">
                <a:solidFill>
                  <a:srgbClr val="C00000"/>
                </a:solidFill>
              </a:rPr>
              <a:t> (sequential representation)</a:t>
            </a:r>
            <a:r>
              <a:rPr b="1" i="1" lang="en-US" sz="28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0" name="Google Shape;620;p21"/>
          <p:cNvSpPr txBox="1"/>
          <p:nvPr/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21"/>
          <p:cNvSpPr/>
          <p:nvPr/>
        </p:nvSpPr>
        <p:spPr>
          <a:xfrm>
            <a:off x="260254" y="2276695"/>
            <a:ext cx="3734972" cy="11695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a</a:t>
            </a:r>
            <a:r>
              <a:rPr b="0" baseline="-25000" i="0" lang="en-US" sz="2700" u="none" cap="none" strike="noStrik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ij</a:t>
            </a:r>
            <a:r>
              <a:rPr b="0" i="0" lang="en-US" sz="2700" u="none" cap="none" strike="noStrik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  = 1   if (</a:t>
            </a:r>
            <a:r>
              <a:rPr b="0" i="0" lang="en-US" sz="27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i, j </a:t>
            </a:r>
            <a:r>
              <a:rPr b="0" i="0" lang="en-US" sz="2700" u="none" cap="none" strike="noStrik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) ∈ E         </a:t>
            </a:r>
            <a:r>
              <a:rPr b="0" i="0" lang="en-US" sz="27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br>
              <a:rPr b="0" i="0" lang="en-US" sz="2700" u="none" cap="none" strike="noStrik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0" i="0" lang="en-US" sz="2700" u="none" cap="none" strike="noStrik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          0   otherwise</a:t>
            </a:r>
            <a:br>
              <a:rPr b="0" i="0" lang="en-US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2" name="Google Shape;622;p21"/>
          <p:cNvGrpSpPr/>
          <p:nvPr/>
        </p:nvGrpSpPr>
        <p:grpSpPr>
          <a:xfrm>
            <a:off x="175845" y="3550018"/>
            <a:ext cx="8658665" cy="3100949"/>
            <a:chOff x="175845" y="3550018"/>
            <a:chExt cx="8658665" cy="3100949"/>
          </a:xfrm>
        </p:grpSpPr>
        <p:grpSp>
          <p:nvGrpSpPr>
            <p:cNvPr id="623" name="Google Shape;623;p21"/>
            <p:cNvGrpSpPr/>
            <p:nvPr/>
          </p:nvGrpSpPr>
          <p:grpSpPr>
            <a:xfrm>
              <a:off x="504102" y="3550018"/>
              <a:ext cx="6738745" cy="2470957"/>
              <a:chOff x="504102" y="3550018"/>
              <a:chExt cx="6738745" cy="2470957"/>
            </a:xfrm>
          </p:grpSpPr>
          <p:grpSp>
            <p:nvGrpSpPr>
              <p:cNvPr id="624" name="Google Shape;624;p21"/>
              <p:cNvGrpSpPr/>
              <p:nvPr/>
            </p:nvGrpSpPr>
            <p:grpSpPr>
              <a:xfrm>
                <a:off x="504102" y="3594318"/>
                <a:ext cx="3223836" cy="2314114"/>
                <a:chOff x="996471" y="3509911"/>
                <a:chExt cx="2673835" cy="1506639"/>
              </a:xfrm>
            </p:grpSpPr>
            <p:sp>
              <p:nvSpPr>
                <p:cNvPr id="625" name="Google Shape;625;p21"/>
                <p:cNvSpPr/>
                <p:nvPr/>
              </p:nvSpPr>
              <p:spPr>
                <a:xfrm>
                  <a:off x="996471" y="3509911"/>
                  <a:ext cx="534767" cy="502213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1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6" name="Google Shape;626;p21"/>
                <p:cNvSpPr/>
                <p:nvPr/>
              </p:nvSpPr>
              <p:spPr>
                <a:xfrm>
                  <a:off x="996471" y="4514337"/>
                  <a:ext cx="534767" cy="502213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1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7" name="Google Shape;627;p21"/>
                <p:cNvSpPr/>
                <p:nvPr/>
              </p:nvSpPr>
              <p:spPr>
                <a:xfrm>
                  <a:off x="2244261" y="4514337"/>
                  <a:ext cx="534767" cy="502213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1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8" name="Google Shape;628;p21"/>
                <p:cNvSpPr/>
                <p:nvPr/>
              </p:nvSpPr>
              <p:spPr>
                <a:xfrm>
                  <a:off x="2244261" y="3509911"/>
                  <a:ext cx="534767" cy="502213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1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9" name="Google Shape;629;p21"/>
                <p:cNvSpPr/>
                <p:nvPr/>
              </p:nvSpPr>
              <p:spPr>
                <a:xfrm>
                  <a:off x="3135539" y="4095826"/>
                  <a:ext cx="534767" cy="502213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1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630" name="Google Shape;630;p21"/>
                <p:cNvCxnSpPr/>
                <p:nvPr/>
              </p:nvCxnSpPr>
              <p:spPr>
                <a:xfrm flipH="1" rot="10800000">
                  <a:off x="1531238" y="3928422"/>
                  <a:ext cx="802151" cy="66961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31" name="Google Shape;631;p21"/>
                <p:cNvCxnSpPr/>
                <p:nvPr/>
              </p:nvCxnSpPr>
              <p:spPr>
                <a:xfrm rot="10800000">
                  <a:off x="1263855" y="4012124"/>
                  <a:ext cx="0" cy="50221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32" name="Google Shape;632;p21"/>
                <p:cNvCxnSpPr/>
                <p:nvPr/>
              </p:nvCxnSpPr>
              <p:spPr>
                <a:xfrm>
                  <a:off x="1531238" y="3761017"/>
                  <a:ext cx="713023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33" name="Google Shape;633;p21"/>
                <p:cNvCxnSpPr/>
                <p:nvPr/>
              </p:nvCxnSpPr>
              <p:spPr>
                <a:xfrm>
                  <a:off x="1531238" y="4765443"/>
                  <a:ext cx="713023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34" name="Google Shape;634;p21"/>
                <p:cNvCxnSpPr/>
                <p:nvPr/>
              </p:nvCxnSpPr>
              <p:spPr>
                <a:xfrm>
                  <a:off x="2511644" y="4012124"/>
                  <a:ext cx="0" cy="50221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35" name="Google Shape;635;p21"/>
                <p:cNvCxnSpPr/>
                <p:nvPr/>
              </p:nvCxnSpPr>
              <p:spPr>
                <a:xfrm>
                  <a:off x="2779028" y="3844720"/>
                  <a:ext cx="445639" cy="33480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36" name="Google Shape;636;p21"/>
                <p:cNvCxnSpPr/>
                <p:nvPr/>
              </p:nvCxnSpPr>
              <p:spPr>
                <a:xfrm flipH="1" rot="10800000">
                  <a:off x="2779028" y="4514337"/>
                  <a:ext cx="356511" cy="167404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sp>
              <p:nvSpPr>
                <p:cNvPr id="637" name="Google Shape;637;p21"/>
                <p:cNvSpPr txBox="1"/>
                <p:nvPr/>
              </p:nvSpPr>
              <p:spPr>
                <a:xfrm>
                  <a:off x="1067031" y="3558737"/>
                  <a:ext cx="393648" cy="4028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 Black"/>
                    <a:buNone/>
                  </a:pPr>
                  <a:r>
                    <a:rPr b="1" i="0" lang="en-US" sz="1800" u="none" cap="none" strike="noStrike">
                      <a:solidFill>
                        <a:schemeClr val="dk1"/>
                      </a:solidFill>
                      <a:latin typeface="Arial Black"/>
                      <a:ea typeface="Arial Black"/>
                      <a:cs typeface="Arial Black"/>
                      <a:sym typeface="Arial Black"/>
                    </a:rPr>
                    <a:t>1</a:t>
                  </a:r>
                  <a:endParaRPr b="1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" name="Google Shape;638;p21"/>
                <p:cNvSpPr txBox="1"/>
                <p:nvPr/>
              </p:nvSpPr>
              <p:spPr>
                <a:xfrm>
                  <a:off x="1048462" y="4530030"/>
                  <a:ext cx="393648" cy="4028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 Black"/>
                    <a:buNone/>
                  </a:pPr>
                  <a:r>
                    <a:rPr b="1" i="0" lang="en-US" sz="1800" u="none" cap="none" strike="noStrike">
                      <a:solidFill>
                        <a:schemeClr val="dk1"/>
                      </a:solidFill>
                      <a:latin typeface="Arial Black"/>
                      <a:ea typeface="Arial Black"/>
                      <a:cs typeface="Arial Black"/>
                      <a:sym typeface="Arial Black"/>
                    </a:rPr>
                    <a:t>5</a:t>
                  </a:r>
                  <a:endParaRPr b="1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9" name="Google Shape;639;p21"/>
                <p:cNvSpPr txBox="1"/>
                <p:nvPr/>
              </p:nvSpPr>
              <p:spPr>
                <a:xfrm>
                  <a:off x="2333389" y="3593613"/>
                  <a:ext cx="393648" cy="4028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 Black"/>
                    <a:buNone/>
                  </a:pPr>
                  <a:r>
                    <a:rPr b="1" i="0" lang="en-US" sz="1800" u="none" cap="none" strike="noStrike">
                      <a:solidFill>
                        <a:schemeClr val="dk1"/>
                      </a:solidFill>
                      <a:latin typeface="Arial Black"/>
                      <a:ea typeface="Arial Black"/>
                      <a:cs typeface="Arial Black"/>
                      <a:sym typeface="Arial Black"/>
                    </a:rPr>
                    <a:t>2</a:t>
                  </a:r>
                  <a:endParaRPr b="1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0" name="Google Shape;640;p21"/>
                <p:cNvSpPr txBox="1"/>
                <p:nvPr/>
              </p:nvSpPr>
              <p:spPr>
                <a:xfrm>
                  <a:off x="2333389" y="4598039"/>
                  <a:ext cx="393648" cy="4028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 Black"/>
                    <a:buNone/>
                  </a:pPr>
                  <a:r>
                    <a:rPr b="1" i="0" lang="en-US" sz="1800" u="none" cap="none" strike="noStrike">
                      <a:solidFill>
                        <a:schemeClr val="dk1"/>
                      </a:solidFill>
                      <a:latin typeface="Arial Black"/>
                      <a:ea typeface="Arial Black"/>
                      <a:cs typeface="Arial Black"/>
                      <a:sym typeface="Arial Black"/>
                    </a:rPr>
                    <a:t>4</a:t>
                  </a:r>
                  <a:endParaRPr b="1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1" name="Google Shape;641;p21"/>
                <p:cNvSpPr txBox="1"/>
                <p:nvPr/>
              </p:nvSpPr>
              <p:spPr>
                <a:xfrm>
                  <a:off x="3187530" y="4179528"/>
                  <a:ext cx="393648" cy="4028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 Black"/>
                    <a:buNone/>
                  </a:pPr>
                  <a:r>
                    <a:rPr b="1" i="0" lang="en-US" sz="1800" u="none" cap="none" strike="noStrike">
                      <a:solidFill>
                        <a:schemeClr val="dk1"/>
                      </a:solidFill>
                      <a:latin typeface="Arial Black"/>
                      <a:ea typeface="Arial Black"/>
                      <a:cs typeface="Arial Black"/>
                      <a:sym typeface="Arial Black"/>
                    </a:rPr>
                    <a:t>3</a:t>
                  </a:r>
                  <a:endParaRPr b="1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42" name="Google Shape;642;p21"/>
              <p:cNvSpPr txBox="1"/>
              <p:nvPr/>
            </p:nvSpPr>
            <p:spPr>
              <a:xfrm>
                <a:off x="4988655" y="3550018"/>
                <a:ext cx="2220769" cy="4028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1    2    3    4     5</a:t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21"/>
              <p:cNvSpPr txBox="1"/>
              <p:nvPr/>
            </p:nvSpPr>
            <p:spPr>
              <a:xfrm>
                <a:off x="4453888" y="4219635"/>
                <a:ext cx="363939" cy="1609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5</a:t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21"/>
              <p:cNvSpPr txBox="1"/>
              <p:nvPr/>
            </p:nvSpPr>
            <p:spPr>
              <a:xfrm>
                <a:off x="4918097" y="4095826"/>
                <a:ext cx="2101682" cy="1925149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1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21"/>
              <p:cNvSpPr txBox="1"/>
              <p:nvPr/>
            </p:nvSpPr>
            <p:spPr>
              <a:xfrm>
                <a:off x="5088924" y="4195222"/>
                <a:ext cx="2146495" cy="4028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0    1    0    0    1</a:t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21"/>
              <p:cNvSpPr txBox="1"/>
              <p:nvPr/>
            </p:nvSpPr>
            <p:spPr>
              <a:xfrm>
                <a:off x="5088924" y="4514337"/>
                <a:ext cx="2146495" cy="4028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1    0    1    1    1</a:t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21"/>
              <p:cNvSpPr txBox="1"/>
              <p:nvPr/>
            </p:nvSpPr>
            <p:spPr>
              <a:xfrm>
                <a:off x="5096352" y="4849145"/>
                <a:ext cx="2146495" cy="4028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0    1    0    1    0</a:t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21"/>
              <p:cNvSpPr txBox="1"/>
              <p:nvPr/>
            </p:nvSpPr>
            <p:spPr>
              <a:xfrm>
                <a:off x="5088924" y="5199647"/>
                <a:ext cx="2146495" cy="4028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0    1    1    0    1</a:t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21"/>
              <p:cNvSpPr txBox="1"/>
              <p:nvPr/>
            </p:nvSpPr>
            <p:spPr>
              <a:xfrm>
                <a:off x="5088924" y="5534456"/>
                <a:ext cx="2146495" cy="4028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1    1    0    1    0</a:t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0" name="Google Shape;650;p21"/>
            <p:cNvSpPr/>
            <p:nvPr/>
          </p:nvSpPr>
          <p:spPr>
            <a:xfrm>
              <a:off x="175845" y="6220080"/>
              <a:ext cx="8658665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00" u="none" cap="none" strike="noStrike">
                  <a:solidFill>
                    <a:srgbClr val="0033CC"/>
                  </a:solidFill>
                  <a:latin typeface="Calibri"/>
                  <a:ea typeface="Calibri"/>
                  <a:cs typeface="Calibri"/>
                  <a:sym typeface="Calibri"/>
                </a:rPr>
                <a:t>We</a:t>
              </a:r>
              <a:r>
                <a:rPr b="0" i="0" lang="en-US" sz="2200" u="none" cap="none" strike="noStrike">
                  <a:solidFill>
                    <a:srgbClr val="0033CC"/>
                  </a:solidFill>
                  <a:latin typeface="Calibri"/>
                  <a:ea typeface="Calibri"/>
                  <a:cs typeface="Calibri"/>
                  <a:sym typeface="Calibri"/>
                </a:rPr>
                <a:t> arbitrarily uniquely assign the numbers 1, 2, . . . ,  | V |  to each vertex.</a:t>
              </a:r>
              <a:endParaRPr b="0" i="0" sz="2200" u="none" cap="none" strike="noStrike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1" name="Google Shape;651;p21"/>
          <p:cNvSpPr txBox="1"/>
          <p:nvPr/>
        </p:nvSpPr>
        <p:spPr>
          <a:xfrm>
            <a:off x="352864" y="1266092"/>
            <a:ext cx="8229600" cy="2053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1" lang="en-US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Matrix representation </a:t>
            </a:r>
            <a:r>
              <a:rPr b="0" i="0" lang="en-US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of a graph </a:t>
            </a:r>
            <a:r>
              <a:rPr b="0" i="1" lang="en-US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G</a:t>
            </a:r>
            <a:r>
              <a:rPr b="0" i="0" lang="en-US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= (</a:t>
            </a:r>
            <a:r>
              <a:rPr b="0" i="1" lang="en-US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V</a:t>
            </a:r>
            <a:r>
              <a:rPr b="0" i="0" lang="en-US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, </a:t>
            </a:r>
            <a:r>
              <a:rPr b="0" i="1" lang="en-US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 </a:t>
            </a:r>
            <a:r>
              <a:rPr b="0" i="0" lang="en-US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) is a  </a:t>
            </a:r>
            <a:br>
              <a:rPr b="0" i="0" lang="en-US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0" i="0" lang="en-US" sz="2200" u="none" cap="none" strike="noStrike">
                <a:solidFill>
                  <a:srgbClr val="0033CC"/>
                </a:solidFill>
                <a:latin typeface="Questrial"/>
                <a:ea typeface="Questrial"/>
                <a:cs typeface="Questrial"/>
                <a:sym typeface="Questrial"/>
              </a:rPr>
              <a:t>| V | x | V |  </a:t>
            </a:r>
            <a:r>
              <a:rPr b="0" i="0" lang="en-US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matrix </a:t>
            </a:r>
            <a:r>
              <a:rPr b="0" i="1" lang="en-US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 </a:t>
            </a:r>
            <a:r>
              <a:rPr b="0" i="0" lang="en-US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= ( </a:t>
            </a:r>
            <a:r>
              <a:rPr b="0" i="1" lang="en-US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</a:t>
            </a:r>
            <a:r>
              <a:rPr b="0" baseline="-25000" i="1" lang="en-US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ij</a:t>
            </a:r>
            <a:r>
              <a:rPr b="0" i="0" lang="en-US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)  such that -   </a:t>
            </a:r>
            <a:br>
              <a:rPr b="0" i="0" lang="en-US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0" i="0" lang="en-US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</a:t>
            </a:r>
            <a:endParaRPr b="0" i="0" sz="2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652" name="Google Shape;65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8015" y="2430340"/>
            <a:ext cx="4762752" cy="7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0521" y="4846758"/>
            <a:ext cx="1995418" cy="470829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21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2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36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Adjacency Matrix Representation for a Directed Graph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660" name="Google Shape;660;p22"/>
          <p:cNvSpPr txBox="1"/>
          <p:nvPr/>
        </p:nvSpPr>
        <p:spPr>
          <a:xfrm>
            <a:off x="5375021" y="2322512"/>
            <a:ext cx="2558899" cy="440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1    2    3    4     5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2"/>
          <p:cNvSpPr txBox="1"/>
          <p:nvPr/>
        </p:nvSpPr>
        <p:spPr>
          <a:xfrm>
            <a:off x="4878922" y="3054105"/>
            <a:ext cx="419351" cy="1758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2"/>
          <p:cNvSpPr txBox="1"/>
          <p:nvPr/>
        </p:nvSpPr>
        <p:spPr>
          <a:xfrm>
            <a:off x="5309563" y="2918837"/>
            <a:ext cx="2595984" cy="210332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22"/>
          <p:cNvSpPr txBox="1"/>
          <p:nvPr/>
        </p:nvSpPr>
        <p:spPr>
          <a:xfrm>
            <a:off x="5468039" y="3027432"/>
            <a:ext cx="2473317" cy="440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0    1    0    0    1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22"/>
          <p:cNvSpPr txBox="1"/>
          <p:nvPr/>
        </p:nvSpPr>
        <p:spPr>
          <a:xfrm>
            <a:off x="5468039" y="3376082"/>
            <a:ext cx="2473317" cy="440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0    0    1    1    1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22"/>
          <p:cNvSpPr txBox="1"/>
          <p:nvPr/>
        </p:nvSpPr>
        <p:spPr>
          <a:xfrm>
            <a:off x="5474929" y="3741879"/>
            <a:ext cx="2473317" cy="440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0    0    0    1    0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22"/>
          <p:cNvSpPr txBox="1"/>
          <p:nvPr/>
        </p:nvSpPr>
        <p:spPr>
          <a:xfrm>
            <a:off x="5468039" y="4124821"/>
            <a:ext cx="2473317" cy="440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0    0    0    0    1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22"/>
          <p:cNvSpPr txBox="1"/>
          <p:nvPr/>
        </p:nvSpPr>
        <p:spPr>
          <a:xfrm>
            <a:off x="5468039" y="4490618"/>
            <a:ext cx="2473317" cy="440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0    0    0    0    0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8" name="Google Shape;668;p22"/>
          <p:cNvGrpSpPr/>
          <p:nvPr/>
        </p:nvGrpSpPr>
        <p:grpSpPr>
          <a:xfrm>
            <a:off x="396238" y="2475732"/>
            <a:ext cx="3345767" cy="2546434"/>
            <a:chOff x="761999" y="3193184"/>
            <a:chExt cx="2480490" cy="1646084"/>
          </a:xfrm>
        </p:grpSpPr>
        <p:sp>
          <p:nvSpPr>
            <p:cNvPr id="669" name="Google Shape;669;p22"/>
            <p:cNvSpPr/>
            <p:nvPr/>
          </p:nvSpPr>
          <p:spPr>
            <a:xfrm>
              <a:off x="761999" y="3193184"/>
              <a:ext cx="496098" cy="548695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761999" y="4290573"/>
              <a:ext cx="496098" cy="548695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1919561" y="4290573"/>
              <a:ext cx="496098" cy="548695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2"/>
            <p:cNvSpPr/>
            <p:nvPr/>
          </p:nvSpPr>
          <p:spPr>
            <a:xfrm>
              <a:off x="1919561" y="3193184"/>
              <a:ext cx="496098" cy="548695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2746391" y="3833328"/>
              <a:ext cx="496098" cy="548695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4" name="Google Shape;674;p22"/>
            <p:cNvCxnSpPr/>
            <p:nvPr/>
          </p:nvCxnSpPr>
          <p:spPr>
            <a:xfrm flipH="1" rot="10800000">
              <a:off x="1175414" y="3650430"/>
              <a:ext cx="744147" cy="731593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triangle"/>
              <a:tailEnd len="sm" w="sm" type="none"/>
            </a:ln>
          </p:spPr>
        </p:cxnSp>
        <p:cxnSp>
          <p:nvCxnSpPr>
            <p:cNvPr id="675" name="Google Shape;675;p22"/>
            <p:cNvCxnSpPr/>
            <p:nvPr/>
          </p:nvCxnSpPr>
          <p:spPr>
            <a:xfrm rot="10800000">
              <a:off x="1010048" y="3741879"/>
              <a:ext cx="0" cy="548695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triangle"/>
              <a:tailEnd len="sm" w="sm" type="none"/>
            </a:ln>
          </p:spPr>
        </p:cxnSp>
        <p:cxnSp>
          <p:nvCxnSpPr>
            <p:cNvPr id="676" name="Google Shape;676;p22"/>
            <p:cNvCxnSpPr/>
            <p:nvPr/>
          </p:nvCxnSpPr>
          <p:spPr>
            <a:xfrm>
              <a:off x="1258097" y="3467531"/>
              <a:ext cx="661464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677" name="Google Shape;677;p22"/>
            <p:cNvCxnSpPr/>
            <p:nvPr/>
          </p:nvCxnSpPr>
          <p:spPr>
            <a:xfrm>
              <a:off x="1258097" y="4564921"/>
              <a:ext cx="661464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triangle"/>
              <a:tailEnd len="sm" w="sm" type="none"/>
            </a:ln>
          </p:spPr>
        </p:cxnSp>
        <p:cxnSp>
          <p:nvCxnSpPr>
            <p:cNvPr id="678" name="Google Shape;678;p22"/>
            <p:cNvCxnSpPr/>
            <p:nvPr/>
          </p:nvCxnSpPr>
          <p:spPr>
            <a:xfrm>
              <a:off x="2167610" y="3741879"/>
              <a:ext cx="0" cy="548695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679" name="Google Shape;679;p22"/>
            <p:cNvCxnSpPr/>
            <p:nvPr/>
          </p:nvCxnSpPr>
          <p:spPr>
            <a:xfrm>
              <a:off x="2415659" y="3558981"/>
              <a:ext cx="413415" cy="365796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680" name="Google Shape;680;p22"/>
            <p:cNvCxnSpPr/>
            <p:nvPr/>
          </p:nvCxnSpPr>
          <p:spPr>
            <a:xfrm flipH="1" rot="10800000">
              <a:off x="2415659" y="4290573"/>
              <a:ext cx="330732" cy="182898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triangle"/>
              <a:tailEnd len="sm" w="sm" type="none"/>
            </a:ln>
          </p:spPr>
        </p:cxnSp>
        <p:sp>
          <p:nvSpPr>
            <p:cNvPr id="681" name="Google Shape;681;p22"/>
            <p:cNvSpPr txBox="1"/>
            <p:nvPr/>
          </p:nvSpPr>
          <p:spPr>
            <a:xfrm>
              <a:off x="827456" y="3246529"/>
              <a:ext cx="365183" cy="4400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 Black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2"/>
            <p:cNvSpPr txBox="1"/>
            <p:nvPr/>
          </p:nvSpPr>
          <p:spPr>
            <a:xfrm>
              <a:off x="810231" y="4307719"/>
              <a:ext cx="365183" cy="4400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 Black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2"/>
            <p:cNvSpPr txBox="1"/>
            <p:nvPr/>
          </p:nvSpPr>
          <p:spPr>
            <a:xfrm>
              <a:off x="2002244" y="3284633"/>
              <a:ext cx="365183" cy="4400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 Black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2"/>
            <p:cNvSpPr txBox="1"/>
            <p:nvPr/>
          </p:nvSpPr>
          <p:spPr>
            <a:xfrm>
              <a:off x="2002244" y="4382022"/>
              <a:ext cx="365183" cy="4400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 Black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2"/>
            <p:cNvSpPr txBox="1"/>
            <p:nvPr/>
          </p:nvSpPr>
          <p:spPr>
            <a:xfrm>
              <a:off x="2794623" y="3924777"/>
              <a:ext cx="365183" cy="4400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 Black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6" name="Google Shape;686;p22"/>
          <p:cNvSpPr txBox="1"/>
          <p:nvPr/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7" name="Google Shape;687;p22"/>
          <p:cNvCxnSpPr/>
          <p:nvPr/>
        </p:nvCxnSpPr>
        <p:spPr>
          <a:xfrm>
            <a:off x="5444197" y="3038622"/>
            <a:ext cx="2264898" cy="18288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3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0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Adjacency Matrix Representation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693" name="Google Shape;693;p23"/>
          <p:cNvSpPr txBox="1"/>
          <p:nvPr>
            <p:ph idx="1" type="body"/>
          </p:nvPr>
        </p:nvSpPr>
        <p:spPr>
          <a:xfrm>
            <a:off x="685800" y="1600200"/>
            <a:ext cx="7772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b="0" i="0" lang="en-US" sz="29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Advantage:</a:t>
            </a:r>
            <a:endParaRPr/>
          </a:p>
          <a:p>
            <a:pPr indent="-273049" lvl="1" marL="639762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⬜"/>
            </a:pPr>
            <a:r>
              <a:rPr b="0" i="0" lang="en-US" sz="26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Saves space for Dense graphs. </a:t>
            </a:r>
            <a:endParaRPr/>
          </a:p>
          <a:p>
            <a:pPr indent="-273049" lvl="1" marL="639762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⬜"/>
            </a:pPr>
            <a:r>
              <a:rPr b="0" i="0" lang="en-US" sz="26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Check for existence of an edge in </a:t>
            </a:r>
            <a:r>
              <a:rPr b="1" i="0" lang="en-US" sz="2600" u="none">
                <a:solidFill>
                  <a:srgbClr val="0033CC"/>
                </a:solidFill>
                <a:latin typeface="Questrial"/>
                <a:ea typeface="Questrial"/>
                <a:cs typeface="Questrial"/>
                <a:sym typeface="Questrial"/>
              </a:rPr>
              <a:t>θ(1)</a:t>
            </a:r>
            <a:endParaRPr b="1" i="0" sz="2600" u="none">
              <a:solidFill>
                <a:srgbClr val="0033CC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157479" lvl="1" marL="639762" rtl="0" algn="l">
              <a:lnSpc>
                <a:spcPct val="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19087" lvl="0" marL="319087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b="0" i="0" lang="en-US" sz="29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Disadvantage:</a:t>
            </a:r>
            <a:endParaRPr/>
          </a:p>
          <a:p>
            <a:pPr indent="-273049" lvl="1" marL="639762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⬜"/>
            </a:pPr>
            <a:r>
              <a:rPr b="0" i="0" lang="en-US" sz="26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Traverse all the edges that start at v, in </a:t>
            </a:r>
            <a:r>
              <a:rPr b="1" i="0" lang="en-US" sz="2600" u="none">
                <a:solidFill>
                  <a:srgbClr val="0033CC"/>
                </a:solidFill>
                <a:latin typeface="Questrial"/>
                <a:ea typeface="Questrial"/>
                <a:cs typeface="Questrial"/>
                <a:sym typeface="Questrial"/>
              </a:rPr>
              <a:t>θ(|V|)</a:t>
            </a:r>
            <a:endParaRPr b="1">
              <a:solidFill>
                <a:srgbClr val="0033CC"/>
              </a:solidFill>
            </a:endParaRPr>
          </a:p>
          <a:p>
            <a:pPr indent="-208597" lvl="0" marL="319087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t/>
            </a:r>
            <a:endParaRPr b="0" i="0" sz="2900" u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08598" lvl="0" marL="319088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40"/>
              <a:buNone/>
            </a:pPr>
            <a:r>
              <a:t/>
            </a:r>
            <a:endParaRPr b="0" i="0" sz="2900" u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94" name="Google Shape;694;p23"/>
          <p:cNvSpPr txBox="1"/>
          <p:nvPr/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23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473" y="-1"/>
            <a:ext cx="2870010" cy="320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6547" y="0"/>
            <a:ext cx="3388481" cy="2906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622" y="3373402"/>
            <a:ext cx="2864413" cy="2758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27379" y="3231775"/>
            <a:ext cx="2900363" cy="335153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24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070" y="413530"/>
            <a:ext cx="3263342" cy="28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1666" y="2604574"/>
            <a:ext cx="4906913" cy="3987512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25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6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b="1" lang="en-US" sz="2400">
                <a:solidFill>
                  <a:schemeClr val="dk1"/>
                </a:solidFill>
              </a:rPr>
              <a:t>Adjacency Matrix Representation for weighted graph </a:t>
            </a:r>
            <a:br>
              <a:rPr b="1" lang="en-US" sz="2400">
                <a:solidFill>
                  <a:schemeClr val="dk1"/>
                </a:solidFill>
              </a:rPr>
            </a:br>
            <a:r>
              <a:rPr b="1" lang="en-US" sz="2400">
                <a:solidFill>
                  <a:schemeClr val="dk1"/>
                </a:solidFill>
              </a:rPr>
              <a:t>WEIGHTED graph is a TRIPLE (V, E, W) 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717" name="Google Shape;717;p26"/>
          <p:cNvSpPr txBox="1"/>
          <p:nvPr/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6"/>
          <p:cNvSpPr/>
          <p:nvPr/>
        </p:nvSpPr>
        <p:spPr>
          <a:xfrm>
            <a:off x="1456006" y="1690278"/>
            <a:ext cx="7153422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A[i][ j] = {weight 	if the edge &lt;i, j&gt; exists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	0 		if there exists no edge &lt;i, j&gt;}</a:t>
            </a:r>
            <a:endParaRPr b="0" i="0" sz="22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719" name="Google Shape;71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037" y="3044554"/>
            <a:ext cx="7913443" cy="3291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27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1" i="0" lang="en-US" sz="24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Adjacency Matrix Representation for weighted graph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725" name="Google Shape;725;p27"/>
          <p:cNvSpPr txBox="1"/>
          <p:nvPr/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"/>
          <p:cNvSpPr/>
          <p:nvPr/>
        </p:nvSpPr>
        <p:spPr>
          <a:xfrm>
            <a:off x="1456006" y="1732482"/>
            <a:ext cx="7153422" cy="9630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A[i][ j] = {weight 		if the edge &lt;i, j&gt; exists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	0 		if there exists no edge &lt;i, j&gt;}</a:t>
            </a:r>
            <a:endParaRPr b="0" i="0" sz="20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727" name="Google Shape;72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009" y="2979567"/>
            <a:ext cx="801052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28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chemeClr val="dk1"/>
                </a:solidFill>
              </a:rPr>
              <a:t>Adjacency List for weighted graph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733" name="Google Shape;73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501" y="4512666"/>
            <a:ext cx="7839925" cy="2282044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28"/>
          <p:cNvSpPr/>
          <p:nvPr/>
        </p:nvSpPr>
        <p:spPr>
          <a:xfrm>
            <a:off x="246167" y="1643645"/>
            <a:ext cx="3017538" cy="193899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Struct GraphNode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int vertex;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int weight;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GraphNode* next;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28"/>
          <p:cNvSpPr/>
          <p:nvPr/>
        </p:nvSpPr>
        <p:spPr>
          <a:xfrm>
            <a:off x="4656409" y="1513788"/>
            <a:ext cx="3573203" cy="3016210"/>
          </a:xfrm>
          <a:prstGeom prst="rect">
            <a:avLst/>
          </a:prstGeom>
          <a:solidFill>
            <a:srgbClr val="F7EFD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 GraphNode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public: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int vertex;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int weight;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GraphNode* next;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GraphNode()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       vertex = weight = 0;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       next = null;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}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};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28"/>
          <p:cNvSpPr txBox="1"/>
          <p:nvPr/>
        </p:nvSpPr>
        <p:spPr>
          <a:xfrm>
            <a:off x="3545058" y="2588455"/>
            <a:ext cx="82999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8"/>
          <p:cNvSpPr txBox="1"/>
          <p:nvPr/>
        </p:nvSpPr>
        <p:spPr>
          <a:xfrm>
            <a:off x="4527449" y="6285914"/>
            <a:ext cx="82999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   W</a:t>
            </a:r>
            <a:endParaRPr b="1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8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29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4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Adjacency Multilists</a:t>
            </a:r>
            <a:endParaRPr/>
          </a:p>
        </p:txBody>
      </p:sp>
      <p:sp>
        <p:nvSpPr>
          <p:cNvPr id="744" name="Google Shape;744;p29"/>
          <p:cNvSpPr txBox="1"/>
          <p:nvPr>
            <p:ph idx="1" type="body"/>
          </p:nvPr>
        </p:nvSpPr>
        <p:spPr>
          <a:xfrm>
            <a:off x="323556" y="1623807"/>
            <a:ext cx="8561192" cy="3342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b="0" i="0" lang="en-US" sz="20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An edge in an </a:t>
            </a:r>
            <a:r>
              <a:rPr b="0" i="0" lang="en-US" sz="2000" u="none">
                <a:solidFill>
                  <a:srgbClr val="0033CC"/>
                </a:solidFill>
                <a:latin typeface="Questrial"/>
                <a:ea typeface="Questrial"/>
                <a:cs typeface="Questrial"/>
                <a:sym typeface="Questrial"/>
              </a:rPr>
              <a:t>undirected graph </a:t>
            </a:r>
            <a:r>
              <a:rPr b="0" i="0" lang="en-US" sz="20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is represented by two nodes in adjacency list representation.</a:t>
            </a:r>
            <a:endParaRPr/>
          </a:p>
          <a:p>
            <a:pPr indent="-319087" lvl="0" marL="319087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lang="en-US" sz="2000"/>
              <a:t>For some applications, </a:t>
            </a:r>
            <a:r>
              <a:rPr lang="en-US" sz="2000">
                <a:solidFill>
                  <a:srgbClr val="C00000"/>
                </a:solidFill>
              </a:rPr>
              <a:t>edge processing is done only once</a:t>
            </a:r>
            <a:r>
              <a:rPr lang="en-US" sz="2000"/>
              <a:t>; this means we need to </a:t>
            </a:r>
            <a:r>
              <a:rPr lang="en-US" sz="2000">
                <a:solidFill>
                  <a:srgbClr val="0033CC"/>
                </a:solidFill>
              </a:rPr>
              <a:t>find other entries and mark them as processed</a:t>
            </a:r>
            <a:r>
              <a:rPr lang="en-US" sz="2000"/>
              <a:t> – time consuming</a:t>
            </a:r>
            <a:endParaRPr sz="2000"/>
          </a:p>
          <a:p>
            <a:pPr indent="-319087" lvl="0" marL="319087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b="0" i="0" lang="en-US" sz="20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Solution - Adjacency Multilists</a:t>
            </a:r>
            <a:endParaRPr sz="2000"/>
          </a:p>
          <a:p>
            <a:pPr indent="-273049" lvl="1" marL="639762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⬜"/>
            </a:pPr>
            <a:r>
              <a:rPr b="0" i="0" lang="en-US" sz="20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lists in which </a:t>
            </a:r>
            <a:r>
              <a:rPr b="1" i="0" lang="en-US" sz="2000" u="none">
                <a:solidFill>
                  <a:srgbClr val="0033CC"/>
                </a:solidFill>
                <a:latin typeface="Questrial"/>
                <a:ea typeface="Questrial"/>
                <a:cs typeface="Questrial"/>
                <a:sym typeface="Questrial"/>
              </a:rPr>
              <a:t>nodes are shared</a:t>
            </a:r>
            <a:r>
              <a:rPr b="0" i="0" lang="en-US" sz="20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among several lists.  </a:t>
            </a:r>
            <a:br>
              <a:rPr b="0" i="0" lang="en-US" sz="20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0" i="0" lang="en-US" sz="2000" u="none">
                <a:solidFill>
                  <a:srgbClr val="CC3300"/>
                </a:solidFill>
                <a:latin typeface="Questrial"/>
                <a:ea typeface="Questrial"/>
                <a:cs typeface="Questrial"/>
                <a:sym typeface="Questrial"/>
              </a:rPr>
              <a:t>(an edge is shared by two different paths)</a:t>
            </a:r>
            <a:endParaRPr/>
          </a:p>
          <a:p>
            <a:pPr indent="-182562" lvl="0" marL="182562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⬜"/>
            </a:pPr>
            <a:r>
              <a:rPr lang="en-US" sz="2000">
                <a:solidFill>
                  <a:schemeClr val="dk1"/>
                </a:solidFill>
              </a:rPr>
              <a:t>Node Structure :</a:t>
            </a:r>
            <a:endParaRPr b="0" i="0" sz="2000" u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7648" lvl="0" marL="319088" rtl="0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440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745" name="Google Shape;745;p29"/>
          <p:cNvGrpSpPr/>
          <p:nvPr/>
        </p:nvGrpSpPr>
        <p:grpSpPr>
          <a:xfrm>
            <a:off x="1181686" y="5402349"/>
            <a:ext cx="7188591" cy="857774"/>
            <a:chOff x="1444625" y="5346700"/>
            <a:chExt cx="4972050" cy="484187"/>
          </a:xfrm>
        </p:grpSpPr>
        <p:sp>
          <p:nvSpPr>
            <p:cNvPr id="746" name="Google Shape;746;p29"/>
            <p:cNvSpPr txBox="1"/>
            <p:nvPr/>
          </p:nvSpPr>
          <p:spPr>
            <a:xfrm>
              <a:off x="1447800" y="5353050"/>
              <a:ext cx="4968875" cy="477837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47" name="Google Shape;747;p29"/>
            <p:cNvCxnSpPr/>
            <p:nvPr/>
          </p:nvCxnSpPr>
          <p:spPr>
            <a:xfrm>
              <a:off x="2408237" y="5360987"/>
              <a:ext cx="0" cy="46196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8" name="Google Shape;748;p29"/>
            <p:cNvCxnSpPr/>
            <p:nvPr/>
          </p:nvCxnSpPr>
          <p:spPr>
            <a:xfrm>
              <a:off x="3441700" y="5360987"/>
              <a:ext cx="0" cy="44926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9" name="Google Shape;749;p29"/>
            <p:cNvCxnSpPr/>
            <p:nvPr/>
          </p:nvCxnSpPr>
          <p:spPr>
            <a:xfrm>
              <a:off x="4421187" y="5346700"/>
              <a:ext cx="0" cy="47625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0" name="Google Shape;750;p29"/>
            <p:cNvCxnSpPr/>
            <p:nvPr/>
          </p:nvCxnSpPr>
          <p:spPr>
            <a:xfrm>
              <a:off x="5456237" y="5360987"/>
              <a:ext cx="0" cy="46196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51" name="Google Shape;751;p29"/>
            <p:cNvSpPr txBox="1"/>
            <p:nvPr/>
          </p:nvSpPr>
          <p:spPr>
            <a:xfrm>
              <a:off x="1444625" y="5373687"/>
              <a:ext cx="4926012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imes New Roman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Processed     vertex1       vertex2      path1           path2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52" name="Google Shape;752;p29"/>
          <p:cNvCxnSpPr/>
          <p:nvPr/>
        </p:nvCxnSpPr>
        <p:spPr>
          <a:xfrm rot="10800000">
            <a:off x="1828800" y="5120640"/>
            <a:ext cx="0" cy="47830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53" name="Google Shape;753;p29"/>
          <p:cNvSpPr/>
          <p:nvPr/>
        </p:nvSpPr>
        <p:spPr>
          <a:xfrm>
            <a:off x="555674" y="3777108"/>
            <a:ext cx="2848708" cy="1323439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one bit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mark field that indicates whether or not the edge has been examined.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29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1" i="0" lang="en-US" sz="44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Contents</a:t>
            </a:r>
            <a:endParaRPr/>
          </a:p>
        </p:txBody>
      </p:sp>
      <p:sp>
        <p:nvSpPr>
          <p:cNvPr id="167" name="Google Shape;167;p3"/>
          <p:cNvSpPr txBox="1"/>
          <p:nvPr>
            <p:ph idx="1" type="body"/>
          </p:nvPr>
        </p:nvSpPr>
        <p:spPr>
          <a:xfrm>
            <a:off x="612775" y="1600200"/>
            <a:ext cx="81534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Char char="◻"/>
            </a:pPr>
            <a:r>
              <a:rPr b="0" i="0" lang="en-US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Basic concepts</a:t>
            </a:r>
            <a:endParaRPr/>
          </a:p>
          <a:p>
            <a:pPr indent="-319087" lvl="0" marL="319087" marR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Char char="◻"/>
            </a:pPr>
            <a:r>
              <a:rPr b="0" i="0" lang="en-US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Operations on Graph</a:t>
            </a:r>
            <a:endParaRPr/>
          </a:p>
          <a:p>
            <a:pPr indent="-319087" lvl="0" marL="319087" marR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Char char="◻"/>
            </a:pPr>
            <a:r>
              <a:rPr b="0" i="0" lang="en-US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Graph Storage Structures</a:t>
            </a:r>
            <a:endParaRPr/>
          </a:p>
          <a:p>
            <a:pPr indent="-319087" lvl="0" marL="319087" marR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Char char="◻"/>
            </a:pPr>
            <a:r>
              <a:rPr b="0" i="0" lang="en-US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Traversals</a:t>
            </a:r>
            <a:endParaRPr/>
          </a:p>
          <a:p>
            <a:pPr indent="-273049" lvl="1" marL="639762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⬜"/>
            </a:pPr>
            <a:r>
              <a:rPr b="0" i="0" lang="en-US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Depth First Search</a:t>
            </a:r>
            <a:endParaRPr/>
          </a:p>
          <a:p>
            <a:pPr indent="-273049" lvl="1" marL="639762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⬜"/>
            </a:pPr>
            <a:r>
              <a:rPr b="0" i="0" lang="en-US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Breadth First Search</a:t>
            </a:r>
            <a:endParaRPr/>
          </a:p>
          <a:p>
            <a:pPr indent="-319087" lvl="0" marL="319087" marR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Char char="◻"/>
            </a:pPr>
            <a:r>
              <a:rPr b="0" i="0" lang="en-US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Graph Algorithms</a:t>
            </a:r>
            <a:endParaRPr/>
          </a:p>
          <a:p>
            <a:pPr indent="-319087" lvl="0" marL="319087" marR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Char char="◻"/>
            </a:pPr>
            <a:r>
              <a:rPr b="0" i="0" lang="en-US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Graph as ADT</a:t>
            </a:r>
            <a:endParaRPr/>
          </a:p>
          <a:p>
            <a:pPr indent="-319087" lvl="0" marL="319087" marR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Char char="◻"/>
            </a:pPr>
            <a:r>
              <a:rPr b="0" i="0" lang="en-US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Minimum Spanning Trees</a:t>
            </a:r>
            <a:endParaRPr/>
          </a:p>
          <a:p>
            <a:pPr indent="-273049" lvl="1" marL="639762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⬜"/>
            </a:pPr>
            <a:r>
              <a:rPr b="0" i="0" lang="en-US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Kruskal’s and Prims algorithm</a:t>
            </a:r>
            <a:endParaRPr/>
          </a:p>
          <a:p>
            <a:pPr indent="-319087" lvl="0" marL="319087" marR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Char char="◻"/>
            </a:pPr>
            <a:r>
              <a:rPr b="0" i="0" lang="en-US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Algorithms for shortest path and topological sorting.</a:t>
            </a:r>
            <a:endParaRPr/>
          </a:p>
          <a:p>
            <a:pPr indent="-216218" lvl="0" marL="319088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None/>
            </a:pPr>
            <a:r>
              <a:t/>
            </a:r>
            <a:endParaRPr b="0" i="0" sz="2700" u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8" name="Google Shape;168;p3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0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4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Example for Adjacency Multlists</a:t>
            </a:r>
            <a:endParaRPr/>
          </a:p>
        </p:txBody>
      </p:sp>
      <p:cxnSp>
        <p:nvCxnSpPr>
          <p:cNvPr id="760" name="Google Shape;760;p30"/>
          <p:cNvCxnSpPr/>
          <p:nvPr/>
        </p:nvCxnSpPr>
        <p:spPr>
          <a:xfrm>
            <a:off x="985837" y="2521098"/>
            <a:ext cx="160496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61" name="Google Shape;761;p30"/>
          <p:cNvCxnSpPr/>
          <p:nvPr/>
        </p:nvCxnSpPr>
        <p:spPr>
          <a:xfrm>
            <a:off x="985837" y="2181373"/>
            <a:ext cx="160496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62" name="Google Shape;762;p30"/>
          <p:cNvCxnSpPr/>
          <p:nvPr/>
        </p:nvCxnSpPr>
        <p:spPr>
          <a:xfrm>
            <a:off x="985837" y="2887811"/>
            <a:ext cx="160496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63" name="Google Shape;763;p30"/>
          <p:cNvGrpSpPr/>
          <p:nvPr/>
        </p:nvGrpSpPr>
        <p:grpSpPr>
          <a:xfrm>
            <a:off x="539750" y="1730523"/>
            <a:ext cx="2058987" cy="1628775"/>
            <a:chOff x="539750" y="1730523"/>
            <a:chExt cx="2058987" cy="1628775"/>
          </a:xfrm>
        </p:grpSpPr>
        <p:sp>
          <p:nvSpPr>
            <p:cNvPr id="764" name="Google Shape;764;p30"/>
            <p:cNvSpPr txBox="1"/>
            <p:nvPr/>
          </p:nvSpPr>
          <p:spPr>
            <a:xfrm>
              <a:off x="992187" y="1792436"/>
              <a:ext cx="1606550" cy="1470025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0"/>
            <p:cNvSpPr txBox="1"/>
            <p:nvPr/>
          </p:nvSpPr>
          <p:spPr>
            <a:xfrm>
              <a:off x="539750" y="1730523"/>
              <a:ext cx="361950" cy="1628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66" name="Google Shape;766;p30"/>
          <p:cNvCxnSpPr/>
          <p:nvPr/>
        </p:nvCxnSpPr>
        <p:spPr>
          <a:xfrm>
            <a:off x="2019300" y="1976586"/>
            <a:ext cx="177006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67" name="Google Shape;767;p30"/>
          <p:cNvCxnSpPr/>
          <p:nvPr/>
        </p:nvCxnSpPr>
        <p:spPr>
          <a:xfrm flipH="1" rot="10800000">
            <a:off x="2033587" y="2113111"/>
            <a:ext cx="1768475" cy="27146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68" name="Google Shape;768;p30"/>
          <p:cNvCxnSpPr/>
          <p:nvPr/>
        </p:nvCxnSpPr>
        <p:spPr>
          <a:xfrm flipH="1" rot="10800000">
            <a:off x="2047875" y="2602061"/>
            <a:ext cx="1741487" cy="10953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69" name="Google Shape;769;p30"/>
          <p:cNvCxnSpPr/>
          <p:nvPr/>
        </p:nvCxnSpPr>
        <p:spPr>
          <a:xfrm>
            <a:off x="2074862" y="3092598"/>
            <a:ext cx="1714500" cy="12223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grpSp>
        <p:nvGrpSpPr>
          <p:cNvPr id="770" name="Google Shape;770;p30"/>
          <p:cNvGrpSpPr/>
          <p:nvPr/>
        </p:nvGrpSpPr>
        <p:grpSpPr>
          <a:xfrm>
            <a:off x="458445" y="3575321"/>
            <a:ext cx="1816100" cy="1816100"/>
            <a:chOff x="1147762" y="4813300"/>
            <a:chExt cx="1816100" cy="1816100"/>
          </a:xfrm>
        </p:grpSpPr>
        <p:sp>
          <p:nvSpPr>
            <p:cNvPr id="771" name="Google Shape;771;p30"/>
            <p:cNvSpPr/>
            <p:nvPr/>
          </p:nvSpPr>
          <p:spPr>
            <a:xfrm>
              <a:off x="1833562" y="4813300"/>
              <a:ext cx="444500" cy="4445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Times New Roman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1147762" y="5575300"/>
              <a:ext cx="444500" cy="4445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Times New Roman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2519362" y="5575300"/>
              <a:ext cx="444500" cy="4445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Times New Roman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1833562" y="6184900"/>
              <a:ext cx="444500" cy="4445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Times New Roman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75" name="Google Shape;775;p30"/>
            <p:cNvCxnSpPr/>
            <p:nvPr/>
          </p:nvCxnSpPr>
          <p:spPr>
            <a:xfrm>
              <a:off x="2055812" y="5264150"/>
              <a:ext cx="0" cy="914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6" name="Google Shape;776;p30"/>
            <p:cNvCxnSpPr/>
            <p:nvPr/>
          </p:nvCxnSpPr>
          <p:spPr>
            <a:xfrm>
              <a:off x="1598612" y="5797550"/>
              <a:ext cx="914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7" name="Google Shape;777;p30"/>
            <p:cNvCxnSpPr/>
            <p:nvPr/>
          </p:nvCxnSpPr>
          <p:spPr>
            <a:xfrm flipH="1">
              <a:off x="1487487" y="5187950"/>
              <a:ext cx="407987" cy="434975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8" name="Google Shape;778;p30"/>
            <p:cNvCxnSpPr/>
            <p:nvPr/>
          </p:nvCxnSpPr>
          <p:spPr>
            <a:xfrm>
              <a:off x="2208212" y="5187950"/>
              <a:ext cx="422275" cy="434975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9" name="Google Shape;779;p30"/>
            <p:cNvCxnSpPr/>
            <p:nvPr/>
          </p:nvCxnSpPr>
          <p:spPr>
            <a:xfrm>
              <a:off x="1473200" y="6003925"/>
              <a:ext cx="354012" cy="312737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0" name="Google Shape;780;p30"/>
            <p:cNvCxnSpPr/>
            <p:nvPr/>
          </p:nvCxnSpPr>
          <p:spPr>
            <a:xfrm flipH="1">
              <a:off x="2262187" y="5976937"/>
              <a:ext cx="327025" cy="339725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781" name="Google Shape;781;p30"/>
          <p:cNvGrpSpPr/>
          <p:nvPr/>
        </p:nvGrpSpPr>
        <p:grpSpPr>
          <a:xfrm>
            <a:off x="3751262" y="1428898"/>
            <a:ext cx="4987925" cy="4460875"/>
            <a:chOff x="3751262" y="1428898"/>
            <a:chExt cx="4987925" cy="4460875"/>
          </a:xfrm>
        </p:grpSpPr>
        <p:sp>
          <p:nvSpPr>
            <p:cNvPr id="782" name="Google Shape;782;p30"/>
            <p:cNvSpPr txBox="1"/>
            <p:nvPr/>
          </p:nvSpPr>
          <p:spPr>
            <a:xfrm>
              <a:off x="4516437" y="1751161"/>
              <a:ext cx="2341562" cy="395287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83" name="Google Shape;783;p30"/>
            <p:cNvCxnSpPr/>
            <p:nvPr/>
          </p:nvCxnSpPr>
          <p:spPr>
            <a:xfrm>
              <a:off x="4837112" y="1759098"/>
              <a:ext cx="0" cy="381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84" name="Google Shape;784;p30"/>
            <p:cNvSpPr txBox="1"/>
            <p:nvPr/>
          </p:nvSpPr>
          <p:spPr>
            <a:xfrm>
              <a:off x="4786312" y="1700361"/>
              <a:ext cx="2120900" cy="519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0  1   N2  N4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85" name="Google Shape;785;p30"/>
            <p:cNvCxnSpPr/>
            <p:nvPr/>
          </p:nvCxnSpPr>
          <p:spPr>
            <a:xfrm>
              <a:off x="5245100" y="1744811"/>
              <a:ext cx="0" cy="3952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6" name="Google Shape;786;p30"/>
            <p:cNvCxnSpPr/>
            <p:nvPr/>
          </p:nvCxnSpPr>
          <p:spPr>
            <a:xfrm>
              <a:off x="5626100" y="1744811"/>
              <a:ext cx="0" cy="3952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7" name="Google Shape;787;p30"/>
            <p:cNvCxnSpPr/>
            <p:nvPr/>
          </p:nvCxnSpPr>
          <p:spPr>
            <a:xfrm>
              <a:off x="6280150" y="1759098"/>
              <a:ext cx="0" cy="381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8" name="Google Shape;788;p30"/>
            <p:cNvCxnSpPr/>
            <p:nvPr/>
          </p:nvCxnSpPr>
          <p:spPr>
            <a:xfrm>
              <a:off x="4524375" y="1744811"/>
              <a:ext cx="298450" cy="4079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9" name="Google Shape;789;p30"/>
            <p:cNvCxnSpPr/>
            <p:nvPr/>
          </p:nvCxnSpPr>
          <p:spPr>
            <a:xfrm flipH="1">
              <a:off x="4510087" y="1759098"/>
              <a:ext cx="312737" cy="381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90" name="Google Shape;790;p30"/>
            <p:cNvSpPr txBox="1"/>
            <p:nvPr/>
          </p:nvSpPr>
          <p:spPr>
            <a:xfrm>
              <a:off x="4505325" y="2379811"/>
              <a:ext cx="2341562" cy="395287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1" name="Google Shape;791;p30"/>
            <p:cNvCxnSpPr/>
            <p:nvPr/>
          </p:nvCxnSpPr>
          <p:spPr>
            <a:xfrm>
              <a:off x="4826000" y="2387748"/>
              <a:ext cx="0" cy="381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92" name="Google Shape;792;p30"/>
            <p:cNvSpPr txBox="1"/>
            <p:nvPr/>
          </p:nvSpPr>
          <p:spPr>
            <a:xfrm>
              <a:off x="4775200" y="2329011"/>
              <a:ext cx="2120900" cy="519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0  2   N3  N4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3" name="Google Shape;793;p30"/>
            <p:cNvCxnSpPr/>
            <p:nvPr/>
          </p:nvCxnSpPr>
          <p:spPr>
            <a:xfrm>
              <a:off x="5233987" y="2373461"/>
              <a:ext cx="0" cy="3952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4" name="Google Shape;794;p30"/>
            <p:cNvCxnSpPr/>
            <p:nvPr/>
          </p:nvCxnSpPr>
          <p:spPr>
            <a:xfrm>
              <a:off x="5614987" y="2373461"/>
              <a:ext cx="0" cy="3952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5" name="Google Shape;795;p30"/>
            <p:cNvCxnSpPr/>
            <p:nvPr/>
          </p:nvCxnSpPr>
          <p:spPr>
            <a:xfrm>
              <a:off x="6269037" y="2387748"/>
              <a:ext cx="0" cy="381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6" name="Google Shape;796;p30"/>
            <p:cNvCxnSpPr/>
            <p:nvPr/>
          </p:nvCxnSpPr>
          <p:spPr>
            <a:xfrm>
              <a:off x="4513262" y="2373461"/>
              <a:ext cx="298450" cy="4079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7" name="Google Shape;797;p30"/>
            <p:cNvCxnSpPr/>
            <p:nvPr/>
          </p:nvCxnSpPr>
          <p:spPr>
            <a:xfrm flipH="1">
              <a:off x="4498975" y="2387748"/>
              <a:ext cx="312737" cy="381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98" name="Google Shape;798;p30"/>
            <p:cNvSpPr txBox="1"/>
            <p:nvPr/>
          </p:nvSpPr>
          <p:spPr>
            <a:xfrm>
              <a:off x="4503737" y="2990998"/>
              <a:ext cx="2341562" cy="395287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9" name="Google Shape;799;p30"/>
            <p:cNvCxnSpPr/>
            <p:nvPr/>
          </p:nvCxnSpPr>
          <p:spPr>
            <a:xfrm>
              <a:off x="4824412" y="2998936"/>
              <a:ext cx="0" cy="381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00" name="Google Shape;800;p30"/>
            <p:cNvSpPr txBox="1"/>
            <p:nvPr/>
          </p:nvSpPr>
          <p:spPr>
            <a:xfrm>
              <a:off x="4773612" y="2940198"/>
              <a:ext cx="2130425" cy="519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0  3          N5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01" name="Google Shape;801;p30"/>
            <p:cNvCxnSpPr/>
            <p:nvPr/>
          </p:nvCxnSpPr>
          <p:spPr>
            <a:xfrm>
              <a:off x="5232400" y="2984648"/>
              <a:ext cx="0" cy="3952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2" name="Google Shape;802;p30"/>
            <p:cNvCxnSpPr/>
            <p:nvPr/>
          </p:nvCxnSpPr>
          <p:spPr>
            <a:xfrm>
              <a:off x="5613400" y="2984648"/>
              <a:ext cx="0" cy="3952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3" name="Google Shape;803;p30"/>
            <p:cNvCxnSpPr/>
            <p:nvPr/>
          </p:nvCxnSpPr>
          <p:spPr>
            <a:xfrm>
              <a:off x="6267450" y="2998936"/>
              <a:ext cx="0" cy="381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4" name="Google Shape;804;p30"/>
            <p:cNvCxnSpPr/>
            <p:nvPr/>
          </p:nvCxnSpPr>
          <p:spPr>
            <a:xfrm>
              <a:off x="4511675" y="2984648"/>
              <a:ext cx="298450" cy="4079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5" name="Google Shape;805;p30"/>
            <p:cNvCxnSpPr/>
            <p:nvPr/>
          </p:nvCxnSpPr>
          <p:spPr>
            <a:xfrm flipH="1">
              <a:off x="4497387" y="2998936"/>
              <a:ext cx="312737" cy="381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6" name="Google Shape;806;p30"/>
            <p:cNvCxnSpPr/>
            <p:nvPr/>
          </p:nvCxnSpPr>
          <p:spPr>
            <a:xfrm rot="10800000">
              <a:off x="5611812" y="2997348"/>
              <a:ext cx="654050" cy="3937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07" name="Google Shape;807;p30"/>
            <p:cNvSpPr txBox="1"/>
            <p:nvPr/>
          </p:nvSpPr>
          <p:spPr>
            <a:xfrm>
              <a:off x="4506912" y="3657748"/>
              <a:ext cx="2341562" cy="395287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08" name="Google Shape;808;p30"/>
            <p:cNvCxnSpPr/>
            <p:nvPr/>
          </p:nvCxnSpPr>
          <p:spPr>
            <a:xfrm>
              <a:off x="4827587" y="3665686"/>
              <a:ext cx="0" cy="381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09" name="Google Shape;809;p30"/>
            <p:cNvSpPr txBox="1"/>
            <p:nvPr/>
          </p:nvSpPr>
          <p:spPr>
            <a:xfrm>
              <a:off x="4776787" y="3606948"/>
              <a:ext cx="2120900" cy="519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1  2   N5  N6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0" name="Google Shape;810;p30"/>
            <p:cNvCxnSpPr/>
            <p:nvPr/>
          </p:nvCxnSpPr>
          <p:spPr>
            <a:xfrm>
              <a:off x="5235575" y="3651398"/>
              <a:ext cx="0" cy="3952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1" name="Google Shape;811;p30"/>
            <p:cNvCxnSpPr/>
            <p:nvPr/>
          </p:nvCxnSpPr>
          <p:spPr>
            <a:xfrm>
              <a:off x="5616575" y="3651398"/>
              <a:ext cx="0" cy="3952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2" name="Google Shape;812;p30"/>
            <p:cNvCxnSpPr/>
            <p:nvPr/>
          </p:nvCxnSpPr>
          <p:spPr>
            <a:xfrm>
              <a:off x="6270625" y="3665686"/>
              <a:ext cx="0" cy="381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3" name="Google Shape;813;p30"/>
            <p:cNvCxnSpPr/>
            <p:nvPr/>
          </p:nvCxnSpPr>
          <p:spPr>
            <a:xfrm>
              <a:off x="4514850" y="3651398"/>
              <a:ext cx="298450" cy="4079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4" name="Google Shape;814;p30"/>
            <p:cNvCxnSpPr/>
            <p:nvPr/>
          </p:nvCxnSpPr>
          <p:spPr>
            <a:xfrm flipH="1">
              <a:off x="4500562" y="3665686"/>
              <a:ext cx="312737" cy="381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15" name="Google Shape;815;p30"/>
            <p:cNvSpPr txBox="1"/>
            <p:nvPr/>
          </p:nvSpPr>
          <p:spPr>
            <a:xfrm>
              <a:off x="4505325" y="4270523"/>
              <a:ext cx="2341562" cy="395287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6" name="Google Shape;816;p30"/>
            <p:cNvCxnSpPr/>
            <p:nvPr/>
          </p:nvCxnSpPr>
          <p:spPr>
            <a:xfrm>
              <a:off x="4826000" y="4278461"/>
              <a:ext cx="0" cy="381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17" name="Google Shape;817;p30"/>
            <p:cNvSpPr txBox="1"/>
            <p:nvPr/>
          </p:nvSpPr>
          <p:spPr>
            <a:xfrm>
              <a:off x="4775200" y="4219723"/>
              <a:ext cx="2130425" cy="519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1  3          N6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8" name="Google Shape;818;p30"/>
            <p:cNvCxnSpPr/>
            <p:nvPr/>
          </p:nvCxnSpPr>
          <p:spPr>
            <a:xfrm>
              <a:off x="5233987" y="4264173"/>
              <a:ext cx="0" cy="3952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9" name="Google Shape;819;p30"/>
            <p:cNvCxnSpPr/>
            <p:nvPr/>
          </p:nvCxnSpPr>
          <p:spPr>
            <a:xfrm>
              <a:off x="5614987" y="4264173"/>
              <a:ext cx="0" cy="3952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0" name="Google Shape;820;p30"/>
            <p:cNvCxnSpPr/>
            <p:nvPr/>
          </p:nvCxnSpPr>
          <p:spPr>
            <a:xfrm>
              <a:off x="6269037" y="4278461"/>
              <a:ext cx="0" cy="381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1" name="Google Shape;821;p30"/>
            <p:cNvCxnSpPr/>
            <p:nvPr/>
          </p:nvCxnSpPr>
          <p:spPr>
            <a:xfrm>
              <a:off x="4513262" y="4264173"/>
              <a:ext cx="298450" cy="4079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2" name="Google Shape;822;p30"/>
            <p:cNvCxnSpPr/>
            <p:nvPr/>
          </p:nvCxnSpPr>
          <p:spPr>
            <a:xfrm flipH="1">
              <a:off x="4498975" y="4278461"/>
              <a:ext cx="312737" cy="381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3" name="Google Shape;823;p30"/>
            <p:cNvCxnSpPr/>
            <p:nvPr/>
          </p:nvCxnSpPr>
          <p:spPr>
            <a:xfrm>
              <a:off x="5611812" y="4260998"/>
              <a:ext cx="654050" cy="3952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24" name="Google Shape;824;p30"/>
            <p:cNvSpPr txBox="1"/>
            <p:nvPr/>
          </p:nvSpPr>
          <p:spPr>
            <a:xfrm>
              <a:off x="4505325" y="4895998"/>
              <a:ext cx="2341562" cy="395287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5" name="Google Shape;825;p30"/>
            <p:cNvCxnSpPr/>
            <p:nvPr/>
          </p:nvCxnSpPr>
          <p:spPr>
            <a:xfrm>
              <a:off x="4826000" y="4903936"/>
              <a:ext cx="0" cy="381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26" name="Google Shape;826;p30"/>
            <p:cNvSpPr txBox="1"/>
            <p:nvPr/>
          </p:nvSpPr>
          <p:spPr>
            <a:xfrm>
              <a:off x="4775200" y="4845198"/>
              <a:ext cx="806450" cy="519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2  3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7" name="Google Shape;827;p30"/>
            <p:cNvCxnSpPr/>
            <p:nvPr/>
          </p:nvCxnSpPr>
          <p:spPr>
            <a:xfrm>
              <a:off x="5233987" y="4889648"/>
              <a:ext cx="0" cy="3952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8" name="Google Shape;828;p30"/>
            <p:cNvCxnSpPr/>
            <p:nvPr/>
          </p:nvCxnSpPr>
          <p:spPr>
            <a:xfrm>
              <a:off x="5614987" y="4889648"/>
              <a:ext cx="0" cy="3952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9" name="Google Shape;829;p30"/>
            <p:cNvCxnSpPr/>
            <p:nvPr/>
          </p:nvCxnSpPr>
          <p:spPr>
            <a:xfrm>
              <a:off x="6269037" y="4903936"/>
              <a:ext cx="0" cy="381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0" name="Google Shape;830;p30"/>
            <p:cNvCxnSpPr/>
            <p:nvPr/>
          </p:nvCxnSpPr>
          <p:spPr>
            <a:xfrm>
              <a:off x="4513262" y="4889648"/>
              <a:ext cx="298450" cy="4079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1" name="Google Shape;831;p30"/>
            <p:cNvCxnSpPr/>
            <p:nvPr/>
          </p:nvCxnSpPr>
          <p:spPr>
            <a:xfrm flipH="1">
              <a:off x="4498975" y="4903936"/>
              <a:ext cx="312737" cy="381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2" name="Google Shape;832;p30"/>
            <p:cNvCxnSpPr/>
            <p:nvPr/>
          </p:nvCxnSpPr>
          <p:spPr>
            <a:xfrm>
              <a:off x="5626100" y="4900761"/>
              <a:ext cx="639762" cy="39528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3" name="Google Shape;833;p30"/>
            <p:cNvCxnSpPr/>
            <p:nvPr/>
          </p:nvCxnSpPr>
          <p:spPr>
            <a:xfrm>
              <a:off x="6265862" y="4888061"/>
              <a:ext cx="585787" cy="3937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34" name="Google Shape;834;p30"/>
            <p:cNvSpPr txBox="1"/>
            <p:nvPr/>
          </p:nvSpPr>
          <p:spPr>
            <a:xfrm>
              <a:off x="3751262" y="1619398"/>
              <a:ext cx="619125" cy="3806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30"/>
            <p:cNvSpPr txBox="1"/>
            <p:nvPr/>
          </p:nvSpPr>
          <p:spPr>
            <a:xfrm>
              <a:off x="7113587" y="1609873"/>
              <a:ext cx="1625600" cy="3806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edge (0,1)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edge (0,2)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edge (0,3)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edge (1,2)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edge (1,3)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edge (2,3)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0"/>
            <p:cNvSpPr txBox="1"/>
            <p:nvPr/>
          </p:nvSpPr>
          <p:spPr>
            <a:xfrm>
              <a:off x="6227762" y="1428898"/>
              <a:ext cx="669925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2000"/>
                <a:buFont typeface="Times New Roman"/>
                <a:buNone/>
              </a:pPr>
              <a:r>
                <a:rPr b="0" i="0" lang="en-US" sz="2000" u="none" cap="none" strike="noStrike">
                  <a:solidFill>
                    <a:srgbClr val="CC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(1,0)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30"/>
            <p:cNvSpPr txBox="1"/>
            <p:nvPr/>
          </p:nvSpPr>
          <p:spPr>
            <a:xfrm>
              <a:off x="6227762" y="2070248"/>
              <a:ext cx="669925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2000"/>
                <a:buFont typeface="Times New Roman"/>
                <a:buNone/>
              </a:pPr>
              <a:r>
                <a:rPr b="0" i="0" lang="en-US" sz="2000" u="none" cap="none" strike="noStrike">
                  <a:solidFill>
                    <a:srgbClr val="CC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(2,0)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30"/>
            <p:cNvSpPr txBox="1"/>
            <p:nvPr/>
          </p:nvSpPr>
          <p:spPr>
            <a:xfrm>
              <a:off x="6192837" y="2670323"/>
              <a:ext cx="669925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2000"/>
                <a:buFont typeface="Times New Roman"/>
                <a:buNone/>
              </a:pPr>
              <a:r>
                <a:rPr b="0" i="0" lang="en-US" sz="2000" u="none" cap="none" strike="noStrike">
                  <a:solidFill>
                    <a:srgbClr val="CC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(3,0)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30"/>
            <p:cNvSpPr txBox="1"/>
            <p:nvPr/>
          </p:nvSpPr>
          <p:spPr>
            <a:xfrm>
              <a:off x="6229350" y="3305323"/>
              <a:ext cx="669925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2000"/>
                <a:buFont typeface="Times New Roman"/>
                <a:buNone/>
              </a:pPr>
              <a:r>
                <a:rPr b="0" i="0" lang="en-US" sz="2000" u="none" cap="none" strike="noStrike">
                  <a:solidFill>
                    <a:srgbClr val="CC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(2,1)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0"/>
            <p:cNvSpPr txBox="1"/>
            <p:nvPr/>
          </p:nvSpPr>
          <p:spPr>
            <a:xfrm>
              <a:off x="6229350" y="3975248"/>
              <a:ext cx="669925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2000"/>
                <a:buFont typeface="Times New Roman"/>
                <a:buNone/>
              </a:pPr>
              <a:r>
                <a:rPr b="0" i="0" lang="en-US" sz="2000" u="none" cap="none" strike="noStrike">
                  <a:solidFill>
                    <a:srgbClr val="CC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(3,1)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0"/>
            <p:cNvSpPr txBox="1"/>
            <p:nvPr/>
          </p:nvSpPr>
          <p:spPr>
            <a:xfrm>
              <a:off x="6229350" y="4575323"/>
              <a:ext cx="669925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2000"/>
                <a:buFont typeface="Times New Roman"/>
                <a:buNone/>
              </a:pPr>
              <a:r>
                <a:rPr b="0" i="0" lang="en-US" sz="2000" u="none" cap="none" strike="noStrike">
                  <a:solidFill>
                    <a:srgbClr val="CC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(3,2)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0"/>
            <p:cNvSpPr txBox="1"/>
            <p:nvPr/>
          </p:nvSpPr>
          <p:spPr>
            <a:xfrm>
              <a:off x="7256462" y="5492898"/>
              <a:ext cx="1120775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2000"/>
                <a:buFont typeface="Times New Roman"/>
                <a:buNone/>
              </a:pPr>
              <a:r>
                <a:rPr b="0" i="0" lang="en-US" sz="2000" u="none" cap="none" strike="noStrike">
                  <a:solidFill>
                    <a:srgbClr val="CC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six edges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3" name="Google Shape;843;p30"/>
          <p:cNvSpPr txBox="1"/>
          <p:nvPr/>
        </p:nvSpPr>
        <p:spPr>
          <a:xfrm>
            <a:off x="531910" y="5954797"/>
            <a:ext cx="7585149" cy="70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Lists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vertex 0: N1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N2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N3, vertex 1: N1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N4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N5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vertex 2: N2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N4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N6, vertex 3: N3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N5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N6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30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1"/>
          <p:cNvSpPr txBox="1"/>
          <p:nvPr>
            <p:ph type="title"/>
          </p:nvPr>
        </p:nvSpPr>
        <p:spPr>
          <a:xfrm>
            <a:off x="500231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36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Example for Adjacency Multlists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850" name="Google Shape;85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190" y="1627822"/>
            <a:ext cx="7798141" cy="3324005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31"/>
          <p:cNvSpPr/>
          <p:nvPr/>
        </p:nvSpPr>
        <p:spPr>
          <a:xfrm>
            <a:off x="1920250" y="5090237"/>
            <a:ext cx="4572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Vertex 1: N1 → N2 → N3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Vertex 2: N1 → N4 → N5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Vertex 3: N2 → N5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Vertex 4: N3 → N5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2" name="Google Shape;852;p31"/>
          <p:cNvCxnSpPr/>
          <p:nvPr/>
        </p:nvCxnSpPr>
        <p:spPr>
          <a:xfrm>
            <a:off x="4011561" y="3539612"/>
            <a:ext cx="4188542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3" name="Google Shape;853;p31"/>
          <p:cNvCxnSpPr/>
          <p:nvPr/>
        </p:nvCxnSpPr>
        <p:spPr>
          <a:xfrm flipH="1" rot="10800000">
            <a:off x="6135329" y="2772697"/>
            <a:ext cx="250723" cy="221226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4" name="Google Shape;854;p31"/>
          <p:cNvCxnSpPr/>
          <p:nvPr/>
        </p:nvCxnSpPr>
        <p:spPr>
          <a:xfrm flipH="1" rot="10800000">
            <a:off x="5786283" y="3087330"/>
            <a:ext cx="250723" cy="221226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5" name="Google Shape;855;p31"/>
          <p:cNvCxnSpPr/>
          <p:nvPr/>
        </p:nvCxnSpPr>
        <p:spPr>
          <a:xfrm flipH="1" rot="10800000">
            <a:off x="4788309" y="5569975"/>
            <a:ext cx="250723" cy="221226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6" name="Google Shape;856;p31"/>
          <p:cNvCxnSpPr/>
          <p:nvPr/>
        </p:nvCxnSpPr>
        <p:spPr>
          <a:xfrm flipH="1" rot="10800000">
            <a:off x="4011561" y="5914104"/>
            <a:ext cx="250723" cy="221226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7" name="Google Shape;857;p31"/>
          <p:cNvCxnSpPr/>
          <p:nvPr/>
        </p:nvCxnSpPr>
        <p:spPr>
          <a:xfrm flipH="1" rot="10800000">
            <a:off x="4031226" y="6317227"/>
            <a:ext cx="250723" cy="221226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8" name="Google Shape;858;p31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2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4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Inverse Adjacency lists</a:t>
            </a:r>
            <a:endParaRPr/>
          </a:p>
        </p:txBody>
      </p:sp>
      <p:sp>
        <p:nvSpPr>
          <p:cNvPr id="864" name="Google Shape;864;p32"/>
          <p:cNvSpPr txBox="1"/>
          <p:nvPr>
            <p:ph idx="1" type="body"/>
          </p:nvPr>
        </p:nvSpPr>
        <p:spPr>
          <a:xfrm>
            <a:off x="253218" y="1600200"/>
            <a:ext cx="8721970" cy="211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700"/>
              <a:t>An inverse adjacency list is a </a:t>
            </a:r>
            <a:r>
              <a:rPr lang="en-US" sz="2700">
                <a:solidFill>
                  <a:srgbClr val="0033CC"/>
                </a:solidFill>
              </a:rPr>
              <a:t>set of lists </a:t>
            </a:r>
            <a:r>
              <a:rPr lang="en-US" sz="2700"/>
              <a:t>that contains one list for each vertex. </a:t>
            </a:r>
            <a:endParaRPr/>
          </a:p>
          <a:p>
            <a:pPr indent="-319087" lvl="0" marL="3190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700"/>
              <a:t>Each list contains a node per vertex adjacent to the vertex it represents (i.e. consider in-degree for a vertex)</a:t>
            </a:r>
            <a:endParaRPr b="0" i="0" sz="2700" u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65" name="Google Shape;865;p32"/>
          <p:cNvSpPr txBox="1"/>
          <p:nvPr/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6" name="Google Shape;86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177" y="3956026"/>
            <a:ext cx="7547317" cy="2625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3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chemeClr val="dk1"/>
                </a:solidFill>
              </a:rPr>
              <a:t>Sequential Vs Linked representation</a:t>
            </a:r>
            <a:endParaRPr sz="3600">
              <a:solidFill>
                <a:schemeClr val="dk1"/>
              </a:solidFill>
            </a:endParaRPr>
          </a:p>
        </p:txBody>
      </p:sp>
      <p:graphicFrame>
        <p:nvGraphicFramePr>
          <p:cNvPr id="872" name="Google Shape;872;p33"/>
          <p:cNvGraphicFramePr/>
          <p:nvPr/>
        </p:nvGraphicFramePr>
        <p:xfrm>
          <a:off x="286039" y="16459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{D3EEE5F3-C45C-4DD1-B2BC-0DA50AB3F6E1}</a:tableStyleId>
              </a:tblPr>
              <a:tblGrid>
                <a:gridCol w="4267200"/>
                <a:gridCol w="4267200"/>
              </a:tblGrid>
              <a:tr h="24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Linked Representation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Sequential Representation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Adjacency List representation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Adjacency matrix representation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Has an advantage of </a:t>
                      </a:r>
                      <a:r>
                        <a:rPr b="0" i="0" lang="en-US" sz="2100" u="none" cap="none" strike="noStrike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space complexity.</a:t>
                      </a:r>
                      <a:endParaRPr sz="2100" u="none" cap="none" strike="noStrike">
                        <a:solidFill>
                          <a:srgbClr val="0033C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Requires an </a:t>
                      </a:r>
                      <a:r>
                        <a:rPr b="0" i="0" lang="en-US" sz="2100" u="none" cap="none" strike="noStrike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 x n matrix </a:t>
                      </a:r>
                      <a:r>
                        <a:rPr b="0" i="1" lang="en-US" sz="2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with n vertices, regardless </a:t>
                      </a:r>
                      <a:r>
                        <a:rPr b="0" i="0" lang="en-US" sz="2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 the number of edges.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0" i="0" lang="en-US" sz="2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Needs more memory asymptotically.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9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i="0" lang="en-US" sz="2100" u="none" cap="none" strike="noStrike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Suitable</a:t>
                      </a:r>
                      <a:r>
                        <a:rPr i="0"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for </a:t>
                      </a:r>
                      <a:r>
                        <a:rPr i="0" lang="en-US" sz="2100" u="none" cap="none" strike="noStrike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sparse</a:t>
                      </a:r>
                      <a:r>
                        <a:rPr i="0" lang="en-US" sz="2100" u="none" cap="none" strike="noStrike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graphs</a:t>
                      </a:r>
                      <a:r>
                        <a:rPr i="0"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t/>
                      </a:r>
                      <a:endParaRPr i="0"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number of edges |E| is much lesser than V.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Provides a compact way to represent the graph.</a:t>
                      </a:r>
                      <a:endParaRPr i="0"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If the graph is sparse, many of the entries are null.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Suitable</a:t>
                      </a:r>
                      <a:r>
                        <a:rPr i="0"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for dense graph.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|E| is closer to V</a:t>
                      </a:r>
                      <a:endParaRPr i="0"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73" name="Google Shape;873;p33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34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chemeClr val="dk1"/>
                </a:solidFill>
              </a:rPr>
              <a:t>Sequential Vs Linked representation</a:t>
            </a:r>
            <a:endParaRPr sz="3600">
              <a:solidFill>
                <a:schemeClr val="dk1"/>
              </a:solidFill>
            </a:endParaRPr>
          </a:p>
        </p:txBody>
      </p:sp>
      <p:graphicFrame>
        <p:nvGraphicFramePr>
          <p:cNvPr id="879" name="Google Shape;879;p34"/>
          <p:cNvGraphicFramePr/>
          <p:nvPr/>
        </p:nvGraphicFramePr>
        <p:xfrm>
          <a:off x="286039" y="16459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{D3EEE5F3-C45C-4DD1-B2BC-0DA50AB3F6E1}</a:tableStyleId>
              </a:tblPr>
              <a:tblGrid>
                <a:gridCol w="4267200"/>
                <a:gridCol w="4267200"/>
              </a:tblGrid>
              <a:tr h="24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Linked</a:t>
                      </a: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Representation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Sequential</a:t>
                      </a: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Representation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99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Does not </a:t>
                      </a:r>
                      <a:r>
                        <a:rPr b="0" i="0" lang="en-US" sz="2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provide direct access;  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Cannot quickly determine whether an edge between any two vertices is incident or not.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Provides</a:t>
                      </a:r>
                      <a:r>
                        <a:rPr b="0" i="0" lang="en-US" sz="2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direct access, it is suitable for many applications.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8400">
                <a:tc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0" i="0" lang="en-US" sz="2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Check for existence of an edge (v, u) in worst case time θ(</a:t>
                      </a:r>
                      <a:r>
                        <a:rPr b="0" i="0" lang="en-US" sz="2100" u="none" cap="none" strike="noStrike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degree(v)</a:t>
                      </a:r>
                      <a:r>
                        <a:rPr b="0" i="0" lang="en-US" sz="2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0" i="0" lang="en-US" sz="2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Check for existence of an edge in </a:t>
                      </a:r>
                      <a:r>
                        <a:rPr b="1" i="0" lang="en-US" sz="2100" u="none" cap="none" strike="noStrike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7850">
                <a:tc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0" i="0" lang="en-US" sz="2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Traverse all the edges that start at v, in θ(</a:t>
                      </a:r>
                      <a:r>
                        <a:rPr b="0" i="0" lang="en-US" sz="2100" u="none" cap="none" strike="noStrike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degree(v)</a:t>
                      </a:r>
                      <a:r>
                        <a:rPr b="0" i="0" lang="en-US" sz="2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1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0" i="0" lang="en-US" sz="2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Traverse all the edges that start at v, in </a:t>
                      </a:r>
                      <a:r>
                        <a:rPr b="1" i="0" lang="en-US" sz="2100" u="none" cap="none" strike="noStrike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θ(|V|)</a:t>
                      </a:r>
                      <a:endParaRPr b="1" sz="2100" u="none" cap="none" strike="noStrike">
                        <a:solidFill>
                          <a:srgbClr val="0033C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80" name="Google Shape;880;p34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lang="en-US">
                <a:solidFill>
                  <a:schemeClr val="dk1"/>
                </a:solidFill>
              </a:rPr>
              <a:t>Traversing Graphs</a:t>
            </a:r>
            <a:br>
              <a:rPr lang="en-US">
                <a:solidFill>
                  <a:schemeClr val="dk1"/>
                </a:solidFill>
              </a:rPr>
            </a:b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(Processing a graph)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35"/>
          <p:cNvSpPr txBox="1"/>
          <p:nvPr>
            <p:ph idx="1" type="body"/>
          </p:nvPr>
        </p:nvSpPr>
        <p:spPr>
          <a:xfrm>
            <a:off x="239152" y="1600200"/>
            <a:ext cx="8721968" cy="4870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Font typeface="Arial"/>
              <a:buChar char="•"/>
            </a:pPr>
            <a:r>
              <a:rPr lang="en-US" sz="2700"/>
              <a:t>Traversal strategies - provide </a:t>
            </a:r>
            <a:r>
              <a:rPr lang="en-US" sz="2700">
                <a:solidFill>
                  <a:srgbClr val="0033CC"/>
                </a:solidFill>
              </a:rPr>
              <a:t>an </a:t>
            </a:r>
            <a:r>
              <a:rPr b="1" lang="en-US" sz="2700">
                <a:solidFill>
                  <a:srgbClr val="0033CC"/>
                </a:solidFill>
              </a:rPr>
              <a:t>efficient way </a:t>
            </a:r>
            <a:r>
              <a:rPr lang="en-US" sz="2700">
                <a:solidFill>
                  <a:srgbClr val="0033CC"/>
                </a:solidFill>
              </a:rPr>
              <a:t>to “visit”</a:t>
            </a:r>
            <a:r>
              <a:rPr lang="en-US" sz="2700"/>
              <a:t> each vertex and edge exactly once.</a:t>
            </a:r>
            <a:endParaRPr/>
          </a:p>
          <a:p>
            <a:pPr indent="-319087" lvl="0" marL="319087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40"/>
              <a:buFont typeface="Arial"/>
              <a:buChar char="•"/>
            </a:pPr>
            <a:r>
              <a:rPr lang="en-US" sz="2700"/>
              <a:t>Traversals are classified by the </a:t>
            </a:r>
            <a:r>
              <a:rPr b="1" lang="en-US" sz="2700">
                <a:solidFill>
                  <a:srgbClr val="C00000"/>
                </a:solidFill>
              </a:rPr>
              <a:t>order</a:t>
            </a:r>
            <a:r>
              <a:rPr lang="en-US" sz="2700">
                <a:solidFill>
                  <a:srgbClr val="C00000"/>
                </a:solidFill>
              </a:rPr>
              <a:t> in which the vertices are visited</a:t>
            </a:r>
            <a:r>
              <a:rPr lang="en-US" sz="2700"/>
              <a:t>.</a:t>
            </a:r>
            <a:endParaRPr/>
          </a:p>
          <a:p>
            <a:pPr indent="-29718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◻"/>
            </a:pPr>
            <a:r>
              <a:rPr lang="en-US" sz="2700"/>
              <a:t>Traversal of a graph can be commonly used to search a vertex or an edge through the graph; hence, it is also called a </a:t>
            </a:r>
            <a:r>
              <a:rPr b="1" i="1" lang="en-US" sz="2700">
                <a:solidFill>
                  <a:srgbClr val="0033CC"/>
                </a:solidFill>
              </a:rPr>
              <a:t>search technique</a:t>
            </a:r>
            <a:r>
              <a:rPr i="1" lang="en-US" sz="2700">
                <a:solidFill>
                  <a:srgbClr val="0033CC"/>
                </a:solidFill>
              </a:rPr>
              <a:t>.</a:t>
            </a:r>
            <a:endParaRPr/>
          </a:p>
          <a:p>
            <a:pPr indent="-29718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◻"/>
            </a:pPr>
            <a:r>
              <a:rPr b="1" lang="en-US" sz="2700">
                <a:solidFill>
                  <a:schemeClr val="dk1"/>
                </a:solidFill>
              </a:rPr>
              <a:t>Two techniques –</a:t>
            </a:r>
            <a:endParaRPr/>
          </a:p>
          <a:p>
            <a:pPr indent="-308610" lvl="1" marL="9144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⬜"/>
            </a:pPr>
            <a:r>
              <a:rPr lang="en-US" sz="2400">
                <a:solidFill>
                  <a:schemeClr val="dk1"/>
                </a:solidFill>
              </a:rPr>
              <a:t>Depth First  Search (DFS)</a:t>
            </a:r>
            <a:endParaRPr/>
          </a:p>
          <a:p>
            <a:pPr indent="-308610" lvl="1" marL="914400" rtl="0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260"/>
              <a:buChar char="⬜"/>
            </a:pPr>
            <a:r>
              <a:rPr lang="en-US" sz="2400">
                <a:solidFill>
                  <a:schemeClr val="dk1"/>
                </a:solidFill>
              </a:rPr>
              <a:t>Breadth First  Search (BFS)</a:t>
            </a:r>
            <a:endParaRPr/>
          </a:p>
        </p:txBody>
      </p:sp>
      <p:sp>
        <p:nvSpPr>
          <p:cNvPr id="887" name="Google Shape;887;p35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36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lang="en-US">
                <a:solidFill>
                  <a:schemeClr val="dk1"/>
                </a:solidFill>
              </a:rPr>
              <a:t>Depth First Search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36"/>
          <p:cNvSpPr txBox="1"/>
          <p:nvPr>
            <p:ph idx="1" type="body"/>
          </p:nvPr>
        </p:nvSpPr>
        <p:spPr>
          <a:xfrm>
            <a:off x="239152" y="1600200"/>
            <a:ext cx="8721968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718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b="1" lang="en-US" sz="2500"/>
              <a:t>Strategy</a:t>
            </a:r>
            <a:r>
              <a:rPr lang="en-US" sz="2500"/>
              <a:t> : From the currently visited vertex in the graph, keep searching/visiting deeper.</a:t>
            </a:r>
            <a:endParaRPr/>
          </a:p>
          <a:p>
            <a:pPr indent="-29718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 sz="2500"/>
              <a:t>i.e. all the vertices are visited by processing a vertex and its descendents </a:t>
            </a:r>
            <a:r>
              <a:rPr i="1" lang="en-US" sz="2500"/>
              <a:t>before processing its adjacent vertices</a:t>
            </a:r>
            <a:r>
              <a:rPr lang="en-US" sz="2500"/>
              <a:t>.</a:t>
            </a:r>
            <a:endParaRPr/>
          </a:p>
          <a:p>
            <a:pPr indent="-29718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b="1" lang="en-US" sz="2500"/>
              <a:t>Execution</a:t>
            </a:r>
            <a:r>
              <a:rPr lang="en-US" sz="2500"/>
              <a:t>:</a:t>
            </a:r>
            <a:endParaRPr/>
          </a:p>
          <a:p>
            <a:pPr indent="-308610" lvl="1" marL="91440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⬜"/>
            </a:pPr>
            <a:r>
              <a:rPr lang="en-US" sz="2200"/>
              <a:t>First, </a:t>
            </a:r>
            <a:r>
              <a:rPr b="1" lang="en-US" sz="2200"/>
              <a:t>push the first vertex </a:t>
            </a:r>
            <a:r>
              <a:rPr lang="en-US" sz="2200"/>
              <a:t>say A into the stack.</a:t>
            </a:r>
            <a:endParaRPr/>
          </a:p>
          <a:p>
            <a:pPr indent="-308610" lvl="1" marL="91440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⬜"/>
            </a:pPr>
            <a:r>
              <a:rPr b="1" lang="en-US" sz="2200">
                <a:solidFill>
                  <a:srgbClr val="0033CC"/>
                </a:solidFill>
              </a:rPr>
              <a:t>Loop</a:t>
            </a:r>
            <a:endParaRPr/>
          </a:p>
          <a:p>
            <a:pPr indent="-314325" lvl="2" marL="137160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</a:pPr>
            <a:r>
              <a:rPr b="1" lang="en-US" sz="1900"/>
              <a:t>Pop</a:t>
            </a:r>
            <a:r>
              <a:rPr lang="en-US" sz="1900"/>
              <a:t> the stack</a:t>
            </a:r>
            <a:endParaRPr/>
          </a:p>
          <a:p>
            <a:pPr indent="-314325" lvl="2" marL="137160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</a:pPr>
            <a:r>
              <a:rPr b="1" lang="en-US" sz="1900"/>
              <a:t>Process/visit</a:t>
            </a:r>
            <a:r>
              <a:rPr lang="en-US" sz="1900"/>
              <a:t> the vertex i.e. print the vertex</a:t>
            </a:r>
            <a:endParaRPr/>
          </a:p>
          <a:p>
            <a:pPr indent="-314325" lvl="2" marL="137160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</a:pPr>
            <a:r>
              <a:rPr b="1" lang="en-US" sz="1900"/>
              <a:t>Push</a:t>
            </a:r>
            <a:r>
              <a:rPr lang="en-US" sz="1900"/>
              <a:t> all the </a:t>
            </a:r>
            <a:r>
              <a:rPr b="1" lang="en-US" sz="1900"/>
              <a:t>adjacent vertices </a:t>
            </a:r>
            <a:r>
              <a:rPr lang="en-US" sz="1900"/>
              <a:t>of A into the stack</a:t>
            </a:r>
            <a:endParaRPr/>
          </a:p>
          <a:p>
            <a:pPr indent="-308610" lvl="1" marL="91440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⬜"/>
            </a:pPr>
            <a:r>
              <a:rPr b="1" lang="en-US" sz="2200">
                <a:solidFill>
                  <a:srgbClr val="0033CC"/>
                </a:solidFill>
              </a:rPr>
              <a:t>End Loop </a:t>
            </a:r>
            <a:r>
              <a:rPr lang="en-US" sz="2200"/>
              <a:t>// When the stack is empty</a:t>
            </a:r>
            <a:endParaRPr/>
          </a:p>
          <a:p>
            <a:pPr indent="-29718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 sz="2500"/>
              <a:t>Traversal is complete.</a:t>
            </a:r>
            <a:endParaRPr/>
          </a:p>
        </p:txBody>
      </p:sp>
      <p:sp>
        <p:nvSpPr>
          <p:cNvPr id="894" name="Google Shape;894;p36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37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lang="en-US">
                <a:solidFill>
                  <a:schemeClr val="dk1"/>
                </a:solidFill>
              </a:rPr>
              <a:t>Depth First Search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37"/>
          <p:cNvSpPr txBox="1"/>
          <p:nvPr>
            <p:ph idx="1" type="body"/>
          </p:nvPr>
        </p:nvSpPr>
        <p:spPr>
          <a:xfrm>
            <a:off x="239152" y="1600200"/>
            <a:ext cx="8721968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718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b="1" lang="en-US" sz="2500"/>
              <a:t>Strategy</a:t>
            </a:r>
            <a:r>
              <a:rPr lang="en-US" sz="2500"/>
              <a:t> : From the currently visited vertex in the graph, keep searching/visiting deeper.</a:t>
            </a:r>
            <a:endParaRPr/>
          </a:p>
          <a:p>
            <a:pPr indent="-29718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 sz="2500"/>
              <a:t>i.e. all the vertices are visited by processing a vertex and its descendents </a:t>
            </a:r>
            <a:r>
              <a:rPr i="1" lang="en-US" sz="2500"/>
              <a:t>before processing its adjacent vertices</a:t>
            </a:r>
            <a:r>
              <a:rPr lang="en-US" sz="2500"/>
              <a:t>.</a:t>
            </a:r>
            <a:endParaRPr/>
          </a:p>
          <a:p>
            <a:pPr indent="-29718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b="1" lang="en-US" sz="2500"/>
              <a:t>Execution</a:t>
            </a:r>
            <a:r>
              <a:rPr lang="en-US" sz="2500"/>
              <a:t>:</a:t>
            </a:r>
            <a:endParaRPr/>
          </a:p>
          <a:p>
            <a:pPr indent="-308610" lvl="1" marL="91440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⬜"/>
            </a:pPr>
            <a:r>
              <a:rPr lang="en-US" sz="2200"/>
              <a:t>First, </a:t>
            </a:r>
            <a:r>
              <a:rPr b="1" lang="en-US" sz="2200"/>
              <a:t>push the first vertex </a:t>
            </a:r>
            <a:r>
              <a:rPr lang="en-US" sz="2200"/>
              <a:t>say A into the stack.</a:t>
            </a:r>
            <a:endParaRPr/>
          </a:p>
          <a:p>
            <a:pPr indent="-308610" lvl="1" marL="91440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⬜"/>
            </a:pPr>
            <a:r>
              <a:rPr b="1" lang="en-US" sz="2200">
                <a:solidFill>
                  <a:srgbClr val="0033CC"/>
                </a:solidFill>
              </a:rPr>
              <a:t>Loop</a:t>
            </a:r>
            <a:endParaRPr/>
          </a:p>
          <a:p>
            <a:pPr indent="-314325" lvl="2" marL="137160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</a:pPr>
            <a:r>
              <a:rPr b="1" lang="en-US" sz="1900"/>
              <a:t>Pop</a:t>
            </a:r>
            <a:r>
              <a:rPr lang="en-US" sz="1900"/>
              <a:t> the stack</a:t>
            </a:r>
            <a:endParaRPr/>
          </a:p>
          <a:p>
            <a:pPr indent="-314325" lvl="2" marL="137160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</a:pPr>
            <a:r>
              <a:rPr b="1" lang="en-US" sz="1900"/>
              <a:t>Process/visit</a:t>
            </a:r>
            <a:r>
              <a:rPr lang="en-US" sz="1900"/>
              <a:t> the vertex i.e. print the vertex</a:t>
            </a:r>
            <a:endParaRPr/>
          </a:p>
          <a:p>
            <a:pPr indent="-314325" lvl="2" marL="137160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</a:pPr>
            <a:r>
              <a:rPr b="1" lang="en-US" sz="1900"/>
              <a:t>Push</a:t>
            </a:r>
            <a:r>
              <a:rPr lang="en-US" sz="1900"/>
              <a:t> all the </a:t>
            </a:r>
            <a:r>
              <a:rPr b="1" lang="en-US" sz="1900"/>
              <a:t>adjacent vertices </a:t>
            </a:r>
            <a:r>
              <a:rPr lang="en-US" sz="1900"/>
              <a:t>of A into the stack</a:t>
            </a:r>
            <a:endParaRPr/>
          </a:p>
          <a:p>
            <a:pPr indent="-308610" lvl="1" marL="91440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⬜"/>
            </a:pPr>
            <a:r>
              <a:rPr b="1" lang="en-US" sz="2200">
                <a:solidFill>
                  <a:srgbClr val="0033CC"/>
                </a:solidFill>
              </a:rPr>
              <a:t>End Loop </a:t>
            </a:r>
            <a:r>
              <a:rPr lang="en-US" sz="2200"/>
              <a:t>// When the stack is empty</a:t>
            </a:r>
            <a:endParaRPr/>
          </a:p>
          <a:p>
            <a:pPr indent="-29718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 sz="2500"/>
              <a:t>Traversal is complete.</a:t>
            </a:r>
            <a:endParaRPr/>
          </a:p>
        </p:txBody>
      </p:sp>
      <p:sp>
        <p:nvSpPr>
          <p:cNvPr id="901" name="Google Shape;901;p37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38"/>
          <p:cNvSpPr txBox="1"/>
          <p:nvPr>
            <p:ph type="title"/>
          </p:nvPr>
        </p:nvSpPr>
        <p:spPr>
          <a:xfrm>
            <a:off x="-2028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4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Graph Traversal [DFS]</a:t>
            </a:r>
            <a:endParaRPr/>
          </a:p>
        </p:txBody>
      </p:sp>
      <p:sp>
        <p:nvSpPr>
          <p:cNvPr id="907" name="Google Shape;907;p38"/>
          <p:cNvSpPr/>
          <p:nvPr/>
        </p:nvSpPr>
        <p:spPr>
          <a:xfrm>
            <a:off x="2971800" y="19050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38"/>
          <p:cNvSpPr/>
          <p:nvPr/>
        </p:nvSpPr>
        <p:spPr>
          <a:xfrm>
            <a:off x="1981200" y="32766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X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38"/>
          <p:cNvSpPr/>
          <p:nvPr/>
        </p:nvSpPr>
        <p:spPr>
          <a:xfrm>
            <a:off x="1981200" y="44958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G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38"/>
          <p:cNvSpPr/>
          <p:nvPr/>
        </p:nvSpPr>
        <p:spPr>
          <a:xfrm>
            <a:off x="3276600" y="32766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H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38"/>
          <p:cNvSpPr/>
          <p:nvPr/>
        </p:nvSpPr>
        <p:spPr>
          <a:xfrm>
            <a:off x="3276600" y="44958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38"/>
          <p:cNvSpPr/>
          <p:nvPr/>
        </p:nvSpPr>
        <p:spPr>
          <a:xfrm>
            <a:off x="4267200" y="40386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E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38"/>
          <p:cNvSpPr/>
          <p:nvPr/>
        </p:nvSpPr>
        <p:spPr>
          <a:xfrm>
            <a:off x="5562600" y="45720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M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38"/>
          <p:cNvSpPr/>
          <p:nvPr/>
        </p:nvSpPr>
        <p:spPr>
          <a:xfrm>
            <a:off x="6858000" y="45720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J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38"/>
          <p:cNvSpPr/>
          <p:nvPr/>
        </p:nvSpPr>
        <p:spPr>
          <a:xfrm>
            <a:off x="5562600" y="32766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Y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6" name="Google Shape;916;p38"/>
          <p:cNvCxnSpPr/>
          <p:nvPr/>
        </p:nvCxnSpPr>
        <p:spPr>
          <a:xfrm rot="5400000">
            <a:off x="2215356" y="2431256"/>
            <a:ext cx="915987" cy="77470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17" name="Google Shape;917;p38"/>
          <p:cNvCxnSpPr/>
          <p:nvPr/>
        </p:nvCxnSpPr>
        <p:spPr>
          <a:xfrm rot="5400000">
            <a:off x="1943100" y="4152900"/>
            <a:ext cx="685800" cy="3175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18" name="Google Shape;918;p38"/>
          <p:cNvCxnSpPr/>
          <p:nvPr/>
        </p:nvCxnSpPr>
        <p:spPr>
          <a:xfrm>
            <a:off x="2590800" y="3543300"/>
            <a:ext cx="685800" cy="1587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19" name="Google Shape;919;p38"/>
          <p:cNvCxnSpPr/>
          <p:nvPr/>
        </p:nvCxnSpPr>
        <p:spPr>
          <a:xfrm rot="-5400000">
            <a:off x="2513012" y="3721100"/>
            <a:ext cx="841375" cy="86360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20" name="Google Shape;920;p38"/>
          <p:cNvCxnSpPr/>
          <p:nvPr/>
        </p:nvCxnSpPr>
        <p:spPr>
          <a:xfrm>
            <a:off x="2590800" y="4762500"/>
            <a:ext cx="685800" cy="1587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21" name="Google Shape;921;p38"/>
          <p:cNvCxnSpPr/>
          <p:nvPr/>
        </p:nvCxnSpPr>
        <p:spPr>
          <a:xfrm rot="5400000">
            <a:off x="3238500" y="4152900"/>
            <a:ext cx="685800" cy="3175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22" name="Google Shape;922;p38"/>
          <p:cNvCxnSpPr/>
          <p:nvPr/>
        </p:nvCxnSpPr>
        <p:spPr>
          <a:xfrm>
            <a:off x="3886200" y="3543300"/>
            <a:ext cx="469900" cy="573087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23" name="Google Shape;923;p38"/>
          <p:cNvCxnSpPr/>
          <p:nvPr/>
        </p:nvCxnSpPr>
        <p:spPr>
          <a:xfrm flipH="1" rot="-5400000">
            <a:off x="5141912" y="4140200"/>
            <a:ext cx="155575" cy="86360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24" name="Google Shape;924;p38"/>
          <p:cNvCxnSpPr/>
          <p:nvPr/>
        </p:nvCxnSpPr>
        <p:spPr>
          <a:xfrm>
            <a:off x="6172200" y="4838700"/>
            <a:ext cx="685800" cy="1587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25" name="Google Shape;925;p38"/>
          <p:cNvCxnSpPr/>
          <p:nvPr/>
        </p:nvCxnSpPr>
        <p:spPr>
          <a:xfrm rot="-5400000">
            <a:off x="5486400" y="4191000"/>
            <a:ext cx="762000" cy="3175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26" name="Google Shape;926;p38"/>
          <p:cNvCxnSpPr/>
          <p:nvPr/>
        </p:nvCxnSpPr>
        <p:spPr>
          <a:xfrm rot="-5400000">
            <a:off x="5027612" y="3492500"/>
            <a:ext cx="384175" cy="8636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graphicFrame>
        <p:nvGraphicFramePr>
          <p:cNvPr id="927" name="Google Shape;927;p38"/>
          <p:cNvGraphicFramePr/>
          <p:nvPr/>
        </p:nvGraphicFramePr>
        <p:xfrm>
          <a:off x="381000" y="525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{F59326AB-75A2-479C-B781-B4DB83F09ACA}</a:tableStyleId>
              </a:tblPr>
              <a:tblGrid>
                <a:gridCol w="5334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  </a:t>
                      </a: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8" name="Google Shape;928;p38"/>
          <p:cNvGraphicFramePr/>
          <p:nvPr/>
        </p:nvGraphicFramePr>
        <p:xfrm>
          <a:off x="1143000" y="525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{F59326AB-75A2-479C-B781-B4DB83F09ACA}</a:tableStyleId>
              </a:tblPr>
              <a:tblGrid>
                <a:gridCol w="5334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  X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9" name="Google Shape;929;p38"/>
          <p:cNvGraphicFramePr/>
          <p:nvPr/>
        </p:nvGraphicFramePr>
        <p:xfrm>
          <a:off x="2057400" y="525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{F59326AB-75A2-479C-B781-B4DB83F09ACA}</a:tableStyleId>
              </a:tblPr>
              <a:tblGrid>
                <a:gridCol w="5334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H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G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0" name="Google Shape;930;p38"/>
          <p:cNvGraphicFramePr/>
          <p:nvPr/>
        </p:nvGraphicFramePr>
        <p:xfrm>
          <a:off x="2895600" y="524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{F59326AB-75A2-479C-B781-B4DB83F09ACA}</a:tableStyleId>
              </a:tblPr>
              <a:tblGrid>
                <a:gridCol w="5334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G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1" name="Google Shape;931;p38"/>
          <p:cNvGraphicFramePr/>
          <p:nvPr/>
        </p:nvGraphicFramePr>
        <p:xfrm>
          <a:off x="3886200" y="525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{F59326AB-75A2-479C-B781-B4DB83F09ACA}</a:tableStyleId>
              </a:tblPr>
              <a:tblGrid>
                <a:gridCol w="5334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G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2" name="Google Shape;932;p38"/>
          <p:cNvGraphicFramePr/>
          <p:nvPr/>
        </p:nvGraphicFramePr>
        <p:xfrm>
          <a:off x="4953000" y="525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{F59326AB-75A2-479C-B781-B4DB83F09ACA}</a:tableStyleId>
              </a:tblPr>
              <a:tblGrid>
                <a:gridCol w="5334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Y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M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G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3" name="Google Shape;933;p38"/>
          <p:cNvGraphicFramePr/>
          <p:nvPr/>
        </p:nvGraphicFramePr>
        <p:xfrm>
          <a:off x="6172180" y="525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{F59326AB-75A2-479C-B781-B4DB83F09ACA}</a:tableStyleId>
              </a:tblPr>
              <a:tblGrid>
                <a:gridCol w="5334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J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G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sp>
        <p:nvSpPr>
          <p:cNvPr id="934" name="Google Shape;934;p38"/>
          <p:cNvSpPr txBox="1"/>
          <p:nvPr/>
        </p:nvSpPr>
        <p:spPr>
          <a:xfrm>
            <a:off x="4648200" y="1905000"/>
            <a:ext cx="416169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est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38"/>
          <p:cNvSpPr txBox="1"/>
          <p:nvPr/>
        </p:nvSpPr>
        <p:spPr>
          <a:xfrm>
            <a:off x="2514600" y="1905000"/>
            <a:ext cx="3048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38"/>
          <p:cNvSpPr txBox="1"/>
          <p:nvPr/>
        </p:nvSpPr>
        <p:spPr>
          <a:xfrm>
            <a:off x="1371600" y="3287712"/>
            <a:ext cx="3048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38"/>
          <p:cNvSpPr txBox="1"/>
          <p:nvPr/>
        </p:nvSpPr>
        <p:spPr>
          <a:xfrm>
            <a:off x="1371600" y="4583112"/>
            <a:ext cx="3048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9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38"/>
          <p:cNvSpPr txBox="1"/>
          <p:nvPr/>
        </p:nvSpPr>
        <p:spPr>
          <a:xfrm>
            <a:off x="3429000" y="2830512"/>
            <a:ext cx="3048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38"/>
          <p:cNvSpPr txBox="1"/>
          <p:nvPr/>
        </p:nvSpPr>
        <p:spPr>
          <a:xfrm>
            <a:off x="3886200" y="4659312"/>
            <a:ext cx="3048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38"/>
          <p:cNvSpPr txBox="1"/>
          <p:nvPr/>
        </p:nvSpPr>
        <p:spPr>
          <a:xfrm>
            <a:off x="4419600" y="3516312"/>
            <a:ext cx="3048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38"/>
          <p:cNvSpPr txBox="1"/>
          <p:nvPr/>
        </p:nvSpPr>
        <p:spPr>
          <a:xfrm>
            <a:off x="5715000" y="2754312"/>
            <a:ext cx="3048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6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38"/>
          <p:cNvSpPr txBox="1"/>
          <p:nvPr/>
        </p:nvSpPr>
        <p:spPr>
          <a:xfrm>
            <a:off x="6019800" y="4278312"/>
            <a:ext cx="3048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7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38"/>
          <p:cNvSpPr txBox="1"/>
          <p:nvPr/>
        </p:nvSpPr>
        <p:spPr>
          <a:xfrm>
            <a:off x="7010400" y="4114800"/>
            <a:ext cx="3048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8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38"/>
          <p:cNvSpPr/>
          <p:nvPr/>
        </p:nvSpPr>
        <p:spPr>
          <a:xfrm>
            <a:off x="393895" y="6386730"/>
            <a:ext cx="520505" cy="35872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38"/>
          <p:cNvSpPr/>
          <p:nvPr/>
        </p:nvSpPr>
        <p:spPr>
          <a:xfrm>
            <a:off x="1151206" y="6356251"/>
            <a:ext cx="520505" cy="35872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38"/>
          <p:cNvSpPr/>
          <p:nvPr/>
        </p:nvSpPr>
        <p:spPr>
          <a:xfrm>
            <a:off x="2063278" y="6367971"/>
            <a:ext cx="520505" cy="35872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38"/>
          <p:cNvSpPr/>
          <p:nvPr/>
        </p:nvSpPr>
        <p:spPr>
          <a:xfrm>
            <a:off x="2060930" y="5999855"/>
            <a:ext cx="520505" cy="35872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38"/>
          <p:cNvSpPr/>
          <p:nvPr/>
        </p:nvSpPr>
        <p:spPr>
          <a:xfrm>
            <a:off x="2904995" y="6351561"/>
            <a:ext cx="520505" cy="35872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38"/>
          <p:cNvSpPr/>
          <p:nvPr/>
        </p:nvSpPr>
        <p:spPr>
          <a:xfrm>
            <a:off x="2916715" y="5983445"/>
            <a:ext cx="520505" cy="35872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38"/>
          <p:cNvSpPr/>
          <p:nvPr/>
        </p:nvSpPr>
        <p:spPr>
          <a:xfrm>
            <a:off x="3901475" y="6363281"/>
            <a:ext cx="520505" cy="35872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38"/>
          <p:cNvSpPr/>
          <p:nvPr/>
        </p:nvSpPr>
        <p:spPr>
          <a:xfrm>
            <a:off x="3899127" y="5995165"/>
            <a:ext cx="520505" cy="35872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38"/>
          <p:cNvSpPr/>
          <p:nvPr/>
        </p:nvSpPr>
        <p:spPr>
          <a:xfrm>
            <a:off x="4968275" y="6360938"/>
            <a:ext cx="520505" cy="35872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38"/>
          <p:cNvSpPr/>
          <p:nvPr/>
        </p:nvSpPr>
        <p:spPr>
          <a:xfrm>
            <a:off x="4965927" y="5992822"/>
            <a:ext cx="520505" cy="35872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38"/>
          <p:cNvSpPr/>
          <p:nvPr/>
        </p:nvSpPr>
        <p:spPr>
          <a:xfrm>
            <a:off x="6187454" y="6370320"/>
            <a:ext cx="520505" cy="35872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38"/>
          <p:cNvSpPr/>
          <p:nvPr/>
        </p:nvSpPr>
        <p:spPr>
          <a:xfrm>
            <a:off x="6185106" y="6002204"/>
            <a:ext cx="520505" cy="35872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38"/>
          <p:cNvSpPr/>
          <p:nvPr/>
        </p:nvSpPr>
        <p:spPr>
          <a:xfrm>
            <a:off x="2914370" y="5615341"/>
            <a:ext cx="520505" cy="35872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38"/>
          <p:cNvSpPr/>
          <p:nvPr/>
        </p:nvSpPr>
        <p:spPr>
          <a:xfrm>
            <a:off x="4965908" y="5655199"/>
            <a:ext cx="520505" cy="35872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38"/>
          <p:cNvSpPr txBox="1"/>
          <p:nvPr/>
        </p:nvSpPr>
        <p:spPr>
          <a:xfrm>
            <a:off x="5013968" y="1905000"/>
            <a:ext cx="458364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est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X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38"/>
          <p:cNvSpPr txBox="1"/>
          <p:nvPr/>
        </p:nvSpPr>
        <p:spPr>
          <a:xfrm>
            <a:off x="5351600" y="1905000"/>
            <a:ext cx="458357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est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38"/>
          <p:cNvSpPr txBox="1"/>
          <p:nvPr/>
        </p:nvSpPr>
        <p:spPr>
          <a:xfrm>
            <a:off x="5661096" y="1905000"/>
            <a:ext cx="570892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est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38"/>
          <p:cNvSpPr txBox="1"/>
          <p:nvPr/>
        </p:nvSpPr>
        <p:spPr>
          <a:xfrm>
            <a:off x="5970592" y="1905000"/>
            <a:ext cx="472411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est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38"/>
          <p:cNvSpPr txBox="1"/>
          <p:nvPr/>
        </p:nvSpPr>
        <p:spPr>
          <a:xfrm>
            <a:off x="6266020" y="1905000"/>
            <a:ext cx="387998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est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Y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38"/>
          <p:cNvSpPr txBox="1"/>
          <p:nvPr/>
        </p:nvSpPr>
        <p:spPr>
          <a:xfrm>
            <a:off x="6575516" y="1905000"/>
            <a:ext cx="430195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est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38"/>
          <p:cNvSpPr txBox="1"/>
          <p:nvPr/>
        </p:nvSpPr>
        <p:spPr>
          <a:xfrm>
            <a:off x="6955353" y="1905000"/>
            <a:ext cx="373916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est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J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38"/>
          <p:cNvSpPr txBox="1"/>
          <p:nvPr/>
        </p:nvSpPr>
        <p:spPr>
          <a:xfrm>
            <a:off x="7250780" y="1905000"/>
            <a:ext cx="683405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est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6" name="Google Shape;96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5227" y="28136"/>
            <a:ext cx="3078773" cy="1665911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38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39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4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Graph Traversal [DFS]</a:t>
            </a:r>
            <a:endParaRPr/>
          </a:p>
        </p:txBody>
      </p:sp>
      <p:sp>
        <p:nvSpPr>
          <p:cNvPr id="973" name="Google Shape;973;p39"/>
          <p:cNvSpPr/>
          <p:nvPr/>
        </p:nvSpPr>
        <p:spPr>
          <a:xfrm>
            <a:off x="2971800" y="19050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39"/>
          <p:cNvSpPr/>
          <p:nvPr/>
        </p:nvSpPr>
        <p:spPr>
          <a:xfrm>
            <a:off x="1981200" y="32766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X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39"/>
          <p:cNvSpPr/>
          <p:nvPr/>
        </p:nvSpPr>
        <p:spPr>
          <a:xfrm>
            <a:off x="1981200" y="44958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G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39"/>
          <p:cNvSpPr/>
          <p:nvPr/>
        </p:nvSpPr>
        <p:spPr>
          <a:xfrm>
            <a:off x="3276600" y="32766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H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39"/>
          <p:cNvSpPr/>
          <p:nvPr/>
        </p:nvSpPr>
        <p:spPr>
          <a:xfrm>
            <a:off x="3276600" y="44958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39"/>
          <p:cNvSpPr/>
          <p:nvPr/>
        </p:nvSpPr>
        <p:spPr>
          <a:xfrm>
            <a:off x="4267200" y="40386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E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39"/>
          <p:cNvSpPr/>
          <p:nvPr/>
        </p:nvSpPr>
        <p:spPr>
          <a:xfrm>
            <a:off x="5562600" y="45720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M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39"/>
          <p:cNvSpPr/>
          <p:nvPr/>
        </p:nvSpPr>
        <p:spPr>
          <a:xfrm>
            <a:off x="6858000" y="45720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J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39"/>
          <p:cNvSpPr/>
          <p:nvPr/>
        </p:nvSpPr>
        <p:spPr>
          <a:xfrm>
            <a:off x="5562600" y="32766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Y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2" name="Google Shape;982;p39"/>
          <p:cNvCxnSpPr/>
          <p:nvPr/>
        </p:nvCxnSpPr>
        <p:spPr>
          <a:xfrm rot="5400000">
            <a:off x="2215356" y="2431256"/>
            <a:ext cx="915987" cy="77470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83" name="Google Shape;983;p39"/>
          <p:cNvCxnSpPr/>
          <p:nvPr/>
        </p:nvCxnSpPr>
        <p:spPr>
          <a:xfrm rot="5400000">
            <a:off x="1943100" y="4152900"/>
            <a:ext cx="685800" cy="3175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84" name="Google Shape;984;p39"/>
          <p:cNvCxnSpPr/>
          <p:nvPr/>
        </p:nvCxnSpPr>
        <p:spPr>
          <a:xfrm>
            <a:off x="2590800" y="3543300"/>
            <a:ext cx="685800" cy="1587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85" name="Google Shape;985;p39"/>
          <p:cNvCxnSpPr/>
          <p:nvPr/>
        </p:nvCxnSpPr>
        <p:spPr>
          <a:xfrm rot="-5400000">
            <a:off x="2513012" y="3721100"/>
            <a:ext cx="841375" cy="86360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86" name="Google Shape;986;p39"/>
          <p:cNvCxnSpPr/>
          <p:nvPr/>
        </p:nvCxnSpPr>
        <p:spPr>
          <a:xfrm>
            <a:off x="2590800" y="4762500"/>
            <a:ext cx="685800" cy="1587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87" name="Google Shape;987;p39"/>
          <p:cNvCxnSpPr/>
          <p:nvPr/>
        </p:nvCxnSpPr>
        <p:spPr>
          <a:xfrm rot="5400000">
            <a:off x="3238500" y="4152900"/>
            <a:ext cx="685800" cy="3175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88" name="Google Shape;988;p39"/>
          <p:cNvCxnSpPr/>
          <p:nvPr/>
        </p:nvCxnSpPr>
        <p:spPr>
          <a:xfrm>
            <a:off x="3886200" y="3543300"/>
            <a:ext cx="469900" cy="573087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89" name="Google Shape;989;p39"/>
          <p:cNvCxnSpPr/>
          <p:nvPr/>
        </p:nvCxnSpPr>
        <p:spPr>
          <a:xfrm flipH="1" rot="-5400000">
            <a:off x="5141912" y="4140200"/>
            <a:ext cx="155575" cy="86360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90" name="Google Shape;990;p39"/>
          <p:cNvCxnSpPr/>
          <p:nvPr/>
        </p:nvCxnSpPr>
        <p:spPr>
          <a:xfrm>
            <a:off x="6172200" y="4838700"/>
            <a:ext cx="685800" cy="1587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91" name="Google Shape;991;p39"/>
          <p:cNvCxnSpPr/>
          <p:nvPr/>
        </p:nvCxnSpPr>
        <p:spPr>
          <a:xfrm rot="-5400000">
            <a:off x="5486400" y="4191000"/>
            <a:ext cx="762000" cy="3175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92" name="Google Shape;992;p39"/>
          <p:cNvCxnSpPr/>
          <p:nvPr/>
        </p:nvCxnSpPr>
        <p:spPr>
          <a:xfrm rot="-5400000">
            <a:off x="5027612" y="3492500"/>
            <a:ext cx="384175" cy="8636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graphicFrame>
        <p:nvGraphicFramePr>
          <p:cNvPr id="993" name="Google Shape;993;p39"/>
          <p:cNvGraphicFramePr/>
          <p:nvPr/>
        </p:nvGraphicFramePr>
        <p:xfrm>
          <a:off x="381000" y="525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{F59326AB-75A2-479C-B781-B4DB83F09ACA}</a:tableStyleId>
              </a:tblPr>
              <a:tblGrid>
                <a:gridCol w="5334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  </a:t>
                      </a: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4" name="Google Shape;994;p39"/>
          <p:cNvGraphicFramePr/>
          <p:nvPr/>
        </p:nvGraphicFramePr>
        <p:xfrm>
          <a:off x="1143000" y="525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{F59326AB-75A2-479C-B781-B4DB83F09ACA}</a:tableStyleId>
              </a:tblPr>
              <a:tblGrid>
                <a:gridCol w="5334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  X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5" name="Google Shape;995;p39"/>
          <p:cNvGraphicFramePr/>
          <p:nvPr/>
        </p:nvGraphicFramePr>
        <p:xfrm>
          <a:off x="2057400" y="525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{F59326AB-75A2-479C-B781-B4DB83F09ACA}</a:tableStyleId>
              </a:tblPr>
              <a:tblGrid>
                <a:gridCol w="5334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H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G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6" name="Google Shape;996;p39"/>
          <p:cNvGraphicFramePr/>
          <p:nvPr/>
        </p:nvGraphicFramePr>
        <p:xfrm>
          <a:off x="2895600" y="524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{F59326AB-75A2-479C-B781-B4DB83F09ACA}</a:tableStyleId>
              </a:tblPr>
              <a:tblGrid>
                <a:gridCol w="5334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G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7" name="Google Shape;997;p39"/>
          <p:cNvGraphicFramePr/>
          <p:nvPr/>
        </p:nvGraphicFramePr>
        <p:xfrm>
          <a:off x="3886200" y="525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{F59326AB-75A2-479C-B781-B4DB83F09ACA}</a:tableStyleId>
              </a:tblPr>
              <a:tblGrid>
                <a:gridCol w="5334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G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8" name="Google Shape;998;p39"/>
          <p:cNvGraphicFramePr/>
          <p:nvPr/>
        </p:nvGraphicFramePr>
        <p:xfrm>
          <a:off x="4953000" y="525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{F59326AB-75A2-479C-B781-B4DB83F09ACA}</a:tableStyleId>
              </a:tblPr>
              <a:tblGrid>
                <a:gridCol w="5334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Y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M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G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9" name="Google Shape;999;p39"/>
          <p:cNvGraphicFramePr/>
          <p:nvPr/>
        </p:nvGraphicFramePr>
        <p:xfrm>
          <a:off x="6019800" y="525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{F59326AB-75A2-479C-B781-B4DB83F09ACA}</a:tableStyleId>
              </a:tblPr>
              <a:tblGrid>
                <a:gridCol w="5334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M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G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0" name="Google Shape;1000;p39"/>
          <p:cNvGraphicFramePr/>
          <p:nvPr/>
        </p:nvGraphicFramePr>
        <p:xfrm>
          <a:off x="7086600" y="525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{F59326AB-75A2-479C-B781-B4DB83F09ACA}</a:tableStyleId>
              </a:tblPr>
              <a:tblGrid>
                <a:gridCol w="5334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J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G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1" name="Google Shape;1001;p39"/>
          <p:cNvGraphicFramePr/>
          <p:nvPr/>
        </p:nvGraphicFramePr>
        <p:xfrm>
          <a:off x="8001000" y="525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{F59326AB-75A2-479C-B781-B4DB83F09ACA}</a:tableStyleId>
              </a:tblPr>
              <a:tblGrid>
                <a:gridCol w="5334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G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sp>
        <p:nvSpPr>
          <p:cNvPr id="1002" name="Google Shape;1002;p39"/>
          <p:cNvSpPr txBox="1"/>
          <p:nvPr/>
        </p:nvSpPr>
        <p:spPr>
          <a:xfrm>
            <a:off x="4648200" y="1905000"/>
            <a:ext cx="39624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est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 X H P E Y M J 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39"/>
          <p:cNvSpPr txBox="1"/>
          <p:nvPr/>
        </p:nvSpPr>
        <p:spPr>
          <a:xfrm>
            <a:off x="2514600" y="1905000"/>
            <a:ext cx="3048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39"/>
          <p:cNvSpPr txBox="1"/>
          <p:nvPr/>
        </p:nvSpPr>
        <p:spPr>
          <a:xfrm>
            <a:off x="1371600" y="3287712"/>
            <a:ext cx="3048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39"/>
          <p:cNvSpPr txBox="1"/>
          <p:nvPr/>
        </p:nvSpPr>
        <p:spPr>
          <a:xfrm>
            <a:off x="1371600" y="4583112"/>
            <a:ext cx="3048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9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39"/>
          <p:cNvSpPr txBox="1"/>
          <p:nvPr/>
        </p:nvSpPr>
        <p:spPr>
          <a:xfrm>
            <a:off x="3429000" y="2830512"/>
            <a:ext cx="3048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39"/>
          <p:cNvSpPr txBox="1"/>
          <p:nvPr/>
        </p:nvSpPr>
        <p:spPr>
          <a:xfrm>
            <a:off x="3886200" y="4659312"/>
            <a:ext cx="3048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39"/>
          <p:cNvSpPr txBox="1"/>
          <p:nvPr/>
        </p:nvSpPr>
        <p:spPr>
          <a:xfrm>
            <a:off x="4419600" y="3516312"/>
            <a:ext cx="3048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39"/>
          <p:cNvSpPr txBox="1"/>
          <p:nvPr/>
        </p:nvSpPr>
        <p:spPr>
          <a:xfrm>
            <a:off x="5715000" y="2754312"/>
            <a:ext cx="3048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6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39"/>
          <p:cNvSpPr txBox="1"/>
          <p:nvPr/>
        </p:nvSpPr>
        <p:spPr>
          <a:xfrm>
            <a:off x="6019800" y="4278312"/>
            <a:ext cx="3048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7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39"/>
          <p:cNvSpPr txBox="1"/>
          <p:nvPr/>
        </p:nvSpPr>
        <p:spPr>
          <a:xfrm>
            <a:off x="7010400" y="4114800"/>
            <a:ext cx="3048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8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39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4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Basic concepts</a:t>
            </a:r>
            <a:endParaRPr/>
          </a:p>
        </p:txBody>
      </p:sp>
      <p:sp>
        <p:nvSpPr>
          <p:cNvPr id="174" name="Google Shape;174;p4"/>
          <p:cNvSpPr txBox="1"/>
          <p:nvPr>
            <p:ph idx="1" type="body"/>
          </p:nvPr>
        </p:nvSpPr>
        <p:spPr>
          <a:xfrm>
            <a:off x="281354" y="1600200"/>
            <a:ext cx="8484821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b="0" i="0" lang="en-US" sz="26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 graph is collection of nodes called </a:t>
            </a:r>
            <a:r>
              <a:rPr b="1" i="0" lang="en-US" sz="2600" u="non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Vertices</a:t>
            </a:r>
            <a:r>
              <a:rPr b="0" i="0" lang="en-US" sz="26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and collection of segments called </a:t>
            </a:r>
            <a:r>
              <a:rPr b="1" i="0" lang="en-US" sz="2600" u="non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Lines.</a:t>
            </a:r>
            <a:endParaRPr sz="2600"/>
          </a:p>
          <a:p>
            <a:pPr indent="-319087" lvl="0" marL="31908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b="0" i="0" lang="en-US" sz="26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Graph G={V,E}</a:t>
            </a:r>
            <a:endParaRPr sz="2600"/>
          </a:p>
          <a:p>
            <a:pPr indent="-319087" lvl="0" marL="31908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b="0" i="0" lang="en-US" sz="26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Graphs</a:t>
            </a:r>
            <a:endParaRPr sz="2600"/>
          </a:p>
          <a:p>
            <a:pPr indent="-273049" lvl="1" marL="639762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⬜"/>
            </a:pPr>
            <a:r>
              <a:rPr b="1" i="0" lang="en-US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Directed Graph</a:t>
            </a:r>
            <a:r>
              <a:rPr b="0" i="0" lang="en-US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- Each Line has a direction [ARC]</a:t>
            </a:r>
            <a:endParaRPr/>
          </a:p>
          <a:p>
            <a:pPr indent="-273049" lvl="1" marL="639762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⬜"/>
            </a:pPr>
            <a:r>
              <a:rPr b="1" i="0" lang="en-US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Undirected Graph</a:t>
            </a:r>
            <a:r>
              <a:rPr b="0" i="0" lang="en-US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- No direction on any line[edges]</a:t>
            </a:r>
            <a:endParaRPr/>
          </a:p>
          <a:p>
            <a:pPr indent="-319087" lvl="0" marL="319087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b="1" i="0" lang="en-US" sz="2600" u="non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Path</a:t>
            </a:r>
            <a:r>
              <a:rPr b="0" i="0" lang="en-US" sz="26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is a sequence of vertices in which each vertex is adjacent to next one.</a:t>
            </a:r>
            <a:endParaRPr sz="2600"/>
          </a:p>
          <a:p>
            <a:pPr indent="-319087" lvl="0" marL="319087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b="1" i="0" lang="en-US" sz="2600" u="non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Adjacent vertices</a:t>
            </a:r>
            <a:r>
              <a:rPr b="0" i="0" lang="en-US" sz="26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if there is a path of length 1 connecting them.</a:t>
            </a:r>
            <a:endParaRPr sz="2600"/>
          </a:p>
          <a:p>
            <a:pPr indent="-208598" lvl="0" marL="319088" marR="0" rtl="0" algn="l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75" name="Google Shape;175;p4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504" y="2177049"/>
            <a:ext cx="7999314" cy="4484677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40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lang="en-US">
                <a:solidFill>
                  <a:schemeClr val="dk1"/>
                </a:solidFill>
              </a:rPr>
              <a:t>Depth First Search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40"/>
          <p:cNvSpPr txBox="1"/>
          <p:nvPr>
            <p:ph idx="1" type="body"/>
          </p:nvPr>
        </p:nvSpPr>
        <p:spPr>
          <a:xfrm>
            <a:off x="239152" y="1600200"/>
            <a:ext cx="8721968" cy="706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718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b="1" lang="en-US" sz="2500"/>
              <a:t>Non-Recursive pseudo code- </a:t>
            </a:r>
            <a:endParaRPr sz="2500"/>
          </a:p>
        </p:txBody>
      </p:sp>
      <p:sp>
        <p:nvSpPr>
          <p:cNvPr id="1020" name="Google Shape;1020;p40"/>
          <p:cNvSpPr/>
          <p:nvPr/>
        </p:nvSpPr>
        <p:spPr>
          <a:xfrm>
            <a:off x="1139483" y="4600135"/>
            <a:ext cx="7202700" cy="1266000"/>
          </a:xfrm>
          <a:prstGeom prst="rect">
            <a:avLst/>
          </a:prstGeom>
          <a:solidFill>
            <a:srgbClr val="F1CBB4">
              <a:alpha val="6669"/>
            </a:srgbClr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40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gdeaf19e18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504" y="2177049"/>
            <a:ext cx="7999314" cy="4484677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gdeaf19e18d_0_0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lang="en-US">
                <a:solidFill>
                  <a:schemeClr val="dk1"/>
                </a:solidFill>
              </a:rPr>
              <a:t>Depth First Search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gdeaf19e18d_0_0"/>
          <p:cNvSpPr txBox="1"/>
          <p:nvPr>
            <p:ph idx="1" type="body"/>
          </p:nvPr>
        </p:nvSpPr>
        <p:spPr>
          <a:xfrm>
            <a:off x="239152" y="1600200"/>
            <a:ext cx="8721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718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b="1" lang="en-US" sz="2500"/>
              <a:t>Non-Recursive pseudo code- </a:t>
            </a:r>
            <a:endParaRPr sz="2500"/>
          </a:p>
        </p:txBody>
      </p:sp>
      <p:sp>
        <p:nvSpPr>
          <p:cNvPr id="1029" name="Google Shape;1029;gdeaf19e18d_0_0"/>
          <p:cNvSpPr/>
          <p:nvPr/>
        </p:nvSpPr>
        <p:spPr>
          <a:xfrm>
            <a:off x="1139483" y="4600135"/>
            <a:ext cx="7202700" cy="1266000"/>
          </a:xfrm>
          <a:prstGeom prst="rect">
            <a:avLst/>
          </a:prstGeom>
          <a:solidFill>
            <a:srgbClr val="F1CBB4">
              <a:alpha val="6669"/>
            </a:srgbClr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gdeaf19e18d_0_0"/>
          <p:cNvSpPr txBox="1"/>
          <p:nvPr>
            <p:ph idx="12" type="sldNum"/>
          </p:nvPr>
        </p:nvSpPr>
        <p:spPr>
          <a:xfrm>
            <a:off x="0" y="1271587"/>
            <a:ext cx="533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41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lang="en-US">
                <a:solidFill>
                  <a:schemeClr val="dk1"/>
                </a:solidFill>
              </a:rPr>
              <a:t>Depth First Search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6" name="Google Shape;103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016" y="1650976"/>
            <a:ext cx="7476246" cy="3338056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41"/>
          <p:cNvSpPr/>
          <p:nvPr/>
        </p:nvSpPr>
        <p:spPr>
          <a:xfrm>
            <a:off x="1793629" y="5460424"/>
            <a:ext cx="55637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1, 2, 4, 8, 5, 6, 3, 7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41"/>
          <p:cNvSpPr/>
          <p:nvPr/>
        </p:nvSpPr>
        <p:spPr>
          <a:xfrm>
            <a:off x="1792927" y="6088667"/>
            <a:ext cx="27462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1, 3, 7, 8, 6, 5, 2, 4</a:t>
            </a:r>
            <a:endParaRPr/>
          </a:p>
        </p:txBody>
      </p:sp>
      <p:sp>
        <p:nvSpPr>
          <p:cNvPr id="1039" name="Google Shape;1039;p41"/>
          <p:cNvSpPr/>
          <p:nvPr/>
        </p:nvSpPr>
        <p:spPr>
          <a:xfrm>
            <a:off x="4431320" y="5430128"/>
            <a:ext cx="942535" cy="52050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41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2"/>
          <p:cNvSpPr txBox="1"/>
          <p:nvPr>
            <p:ph type="title"/>
          </p:nvPr>
        </p:nvSpPr>
        <p:spPr>
          <a:xfrm>
            <a:off x="148531" y="130124"/>
            <a:ext cx="4353131" cy="615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1" i="0" lang="en-US" sz="24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Depth-First Search Example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046" name="Google Shape;1046;p42"/>
          <p:cNvSpPr txBox="1"/>
          <p:nvPr>
            <p:ph idx="1" type="body"/>
          </p:nvPr>
        </p:nvSpPr>
        <p:spPr>
          <a:xfrm>
            <a:off x="0" y="5033896"/>
            <a:ext cx="7772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40"/>
              <a:buNone/>
            </a:pPr>
            <a:r>
              <a:rPr b="0" i="0" lang="en-US" sz="29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Start search at vertex </a:t>
            </a:r>
            <a:r>
              <a:rPr b="0" i="0" lang="en-US" sz="2900" u="none">
                <a:solidFill>
                  <a:srgbClr val="0033CC"/>
                </a:solidFill>
                <a:latin typeface="Questrial"/>
                <a:ea typeface="Questrial"/>
                <a:cs typeface="Questrial"/>
                <a:sym typeface="Questrial"/>
              </a:rPr>
              <a:t>1</a:t>
            </a:r>
            <a:r>
              <a:rPr b="0" i="0" lang="en-US" sz="2900" u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  <a:endParaRPr/>
          </a:p>
        </p:txBody>
      </p:sp>
      <p:grpSp>
        <p:nvGrpSpPr>
          <p:cNvPr id="1047" name="Google Shape;1047;p42"/>
          <p:cNvGrpSpPr/>
          <p:nvPr/>
        </p:nvGrpSpPr>
        <p:grpSpPr>
          <a:xfrm>
            <a:off x="56271" y="707390"/>
            <a:ext cx="4825217" cy="3259699"/>
            <a:chOff x="1606550" y="1073150"/>
            <a:chExt cx="5403850" cy="3667125"/>
          </a:xfrm>
        </p:grpSpPr>
        <p:sp>
          <p:nvSpPr>
            <p:cNvPr id="1048" name="Google Shape;1048;p42"/>
            <p:cNvSpPr/>
            <p:nvPr/>
          </p:nvSpPr>
          <p:spPr>
            <a:xfrm>
              <a:off x="1606550" y="19113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2597150" y="10731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4197350" y="13779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5797550" y="16827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6559550" y="32067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2216150" y="25971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3740150" y="27495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5264150" y="29019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5949950" y="42735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2978150" y="40449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4959350" y="42735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59" name="Google Shape;1059;p42"/>
            <p:cNvCxnSpPr/>
            <p:nvPr/>
          </p:nvCxnSpPr>
          <p:spPr>
            <a:xfrm flipH="1">
              <a:off x="1981200" y="1447800"/>
              <a:ext cx="609600" cy="5334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0" name="Google Shape;1060;p42"/>
            <p:cNvCxnSpPr/>
            <p:nvPr/>
          </p:nvCxnSpPr>
          <p:spPr>
            <a:xfrm>
              <a:off x="2895600" y="1524000"/>
              <a:ext cx="990600" cy="12954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1" name="Google Shape;1061;p42"/>
            <p:cNvCxnSpPr/>
            <p:nvPr/>
          </p:nvCxnSpPr>
          <p:spPr>
            <a:xfrm>
              <a:off x="1981200" y="2362200"/>
              <a:ext cx="304800" cy="304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2" name="Google Shape;1062;p42"/>
            <p:cNvCxnSpPr/>
            <p:nvPr/>
          </p:nvCxnSpPr>
          <p:spPr>
            <a:xfrm>
              <a:off x="2590800" y="3048000"/>
              <a:ext cx="533400" cy="990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3" name="Google Shape;1063;p42"/>
            <p:cNvCxnSpPr/>
            <p:nvPr/>
          </p:nvCxnSpPr>
          <p:spPr>
            <a:xfrm>
              <a:off x="3429000" y="4343400"/>
              <a:ext cx="1600200" cy="304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4" name="Google Shape;1064;p42"/>
            <p:cNvCxnSpPr/>
            <p:nvPr/>
          </p:nvCxnSpPr>
          <p:spPr>
            <a:xfrm flipH="1">
              <a:off x="4038600" y="1752600"/>
              <a:ext cx="533400" cy="990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5" name="Google Shape;1065;p42"/>
            <p:cNvCxnSpPr/>
            <p:nvPr/>
          </p:nvCxnSpPr>
          <p:spPr>
            <a:xfrm>
              <a:off x="4038600" y="3200400"/>
              <a:ext cx="1066800" cy="1143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6" name="Google Shape;1066;p42"/>
            <p:cNvCxnSpPr/>
            <p:nvPr/>
          </p:nvCxnSpPr>
          <p:spPr>
            <a:xfrm flipH="1">
              <a:off x="5486400" y="2133600"/>
              <a:ext cx="457200" cy="76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7" name="Google Shape;1067;p42"/>
            <p:cNvCxnSpPr/>
            <p:nvPr/>
          </p:nvCxnSpPr>
          <p:spPr>
            <a:xfrm flipH="1" rot="10800000">
              <a:off x="6248400" y="3657600"/>
              <a:ext cx="533400" cy="609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068" name="Google Shape;1068;p42"/>
            <p:cNvSpPr txBox="1"/>
            <p:nvPr/>
          </p:nvSpPr>
          <p:spPr>
            <a:xfrm>
              <a:off x="2667000" y="11430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42"/>
            <p:cNvSpPr txBox="1"/>
            <p:nvPr/>
          </p:nvSpPr>
          <p:spPr>
            <a:xfrm>
              <a:off x="4267200" y="13716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42"/>
            <p:cNvSpPr txBox="1"/>
            <p:nvPr/>
          </p:nvSpPr>
          <p:spPr>
            <a:xfrm>
              <a:off x="5867400" y="17526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2"/>
            <p:cNvSpPr txBox="1"/>
            <p:nvPr/>
          </p:nvSpPr>
          <p:spPr>
            <a:xfrm>
              <a:off x="6457071" y="3151164"/>
              <a:ext cx="553329" cy="5223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42"/>
            <p:cNvSpPr txBox="1"/>
            <p:nvPr/>
          </p:nvSpPr>
          <p:spPr>
            <a:xfrm>
              <a:off x="1676400" y="19812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42"/>
            <p:cNvSpPr txBox="1"/>
            <p:nvPr/>
          </p:nvSpPr>
          <p:spPr>
            <a:xfrm>
              <a:off x="2286000" y="25908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42"/>
            <p:cNvSpPr txBox="1"/>
            <p:nvPr/>
          </p:nvSpPr>
          <p:spPr>
            <a:xfrm>
              <a:off x="3810000" y="28194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42"/>
            <p:cNvSpPr txBox="1"/>
            <p:nvPr/>
          </p:nvSpPr>
          <p:spPr>
            <a:xfrm>
              <a:off x="5334000" y="29718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2"/>
            <p:cNvSpPr txBox="1"/>
            <p:nvPr/>
          </p:nvSpPr>
          <p:spPr>
            <a:xfrm>
              <a:off x="5943600" y="4343400"/>
              <a:ext cx="7620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11</a:t>
              </a:r>
              <a:endPara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42"/>
            <p:cNvSpPr txBox="1"/>
            <p:nvPr/>
          </p:nvSpPr>
          <p:spPr>
            <a:xfrm>
              <a:off x="3048000" y="41148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42"/>
            <p:cNvSpPr txBox="1"/>
            <p:nvPr/>
          </p:nvSpPr>
          <p:spPr>
            <a:xfrm>
              <a:off x="5029200" y="43434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79" name="Google Shape;1079;p42"/>
            <p:cNvCxnSpPr/>
            <p:nvPr/>
          </p:nvCxnSpPr>
          <p:spPr>
            <a:xfrm>
              <a:off x="4191000" y="2971800"/>
              <a:ext cx="11430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0" name="Google Shape;1080;p42"/>
            <p:cNvCxnSpPr/>
            <p:nvPr/>
          </p:nvCxnSpPr>
          <p:spPr>
            <a:xfrm>
              <a:off x="3048000" y="1295400"/>
              <a:ext cx="1143000" cy="304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1" name="Google Shape;1081;p42"/>
            <p:cNvCxnSpPr/>
            <p:nvPr/>
          </p:nvCxnSpPr>
          <p:spPr>
            <a:xfrm>
              <a:off x="2743200" y="1524000"/>
              <a:ext cx="533400" cy="2514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2" name="Google Shape;1082;p42"/>
            <p:cNvCxnSpPr/>
            <p:nvPr/>
          </p:nvCxnSpPr>
          <p:spPr>
            <a:xfrm flipH="1" rot="10800000">
              <a:off x="3429000" y="3276600"/>
              <a:ext cx="1905000" cy="8382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83" name="Google Shape;1083;p42"/>
          <p:cNvSpPr txBox="1"/>
          <p:nvPr/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4" name="Google Shape;108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0238" y="571500"/>
            <a:ext cx="3867150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42"/>
          <p:cNvSpPr/>
          <p:nvPr/>
        </p:nvSpPr>
        <p:spPr>
          <a:xfrm>
            <a:off x="435113" y="5891704"/>
            <a:ext cx="631735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OUTPUT - 1 2 3 5 7 6 4 9 8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42"/>
          <p:cNvSpPr txBox="1"/>
          <p:nvPr/>
        </p:nvSpPr>
        <p:spPr>
          <a:xfrm>
            <a:off x="5542670" y="5148757"/>
            <a:ext cx="357319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 vertex 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4 1 2 3 5 7 6 9 8 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42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43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4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Time Complexity - DFS</a:t>
            </a:r>
            <a:endParaRPr/>
          </a:p>
        </p:txBody>
      </p:sp>
      <p:sp>
        <p:nvSpPr>
          <p:cNvPr id="1093" name="Google Shape;1093;p43"/>
          <p:cNvSpPr txBox="1"/>
          <p:nvPr>
            <p:ph idx="1" type="body"/>
          </p:nvPr>
        </p:nvSpPr>
        <p:spPr>
          <a:xfrm>
            <a:off x="239151" y="1715092"/>
            <a:ext cx="8468751" cy="35040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7180" lvl="0" marL="457200" rtl="0" algn="just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>
                <a:solidFill>
                  <a:srgbClr val="0033CC"/>
                </a:solidFill>
              </a:rPr>
              <a:t>O(V + E) </a:t>
            </a:r>
            <a:r>
              <a:rPr lang="en-US"/>
              <a:t>time is required by the DFS for adjacency </a:t>
            </a:r>
            <a:r>
              <a:rPr lang="en-US">
                <a:solidFill>
                  <a:srgbClr val="0033CC"/>
                </a:solidFill>
              </a:rPr>
              <a:t>list</a:t>
            </a:r>
            <a:r>
              <a:rPr lang="en-US"/>
              <a:t> representation </a:t>
            </a:r>
            <a:endParaRPr/>
          </a:p>
          <a:p>
            <a:pPr indent="-297180" lvl="0" marL="457200" rtl="0" algn="just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>
                <a:solidFill>
                  <a:srgbClr val="C00000"/>
                </a:solidFill>
              </a:rPr>
              <a:t>O(V</a:t>
            </a:r>
            <a:r>
              <a:rPr baseline="30000" lang="en-US">
                <a:solidFill>
                  <a:srgbClr val="C00000"/>
                </a:solidFill>
              </a:rPr>
              <a:t>2</a:t>
            </a:r>
            <a:r>
              <a:rPr lang="en-US">
                <a:solidFill>
                  <a:srgbClr val="C00000"/>
                </a:solidFill>
              </a:rPr>
              <a:t>)</a:t>
            </a:r>
            <a:r>
              <a:rPr lang="en-US"/>
              <a:t> for adjacency </a:t>
            </a:r>
            <a:r>
              <a:rPr lang="en-US">
                <a:solidFill>
                  <a:srgbClr val="C00000"/>
                </a:solidFill>
              </a:rPr>
              <a:t>matrix</a:t>
            </a:r>
            <a:r>
              <a:rPr lang="en-US"/>
              <a:t> representation.</a:t>
            </a:r>
            <a:endParaRPr/>
          </a:p>
          <a:p>
            <a:pPr indent="-319087" lvl="0" marL="319087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740"/>
              <a:buNone/>
            </a:pPr>
            <a:r>
              <a:t/>
            </a:r>
            <a:endParaRPr b="0" sz="2900" u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19087" lvl="0" marL="319087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680"/>
              <a:buNone/>
            </a:pPr>
            <a:r>
              <a:rPr b="0" lang="en-US" sz="2800" u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rPr>
              <a:t>        </a:t>
            </a:r>
            <a:endParaRPr/>
          </a:p>
        </p:txBody>
      </p:sp>
      <p:sp>
        <p:nvSpPr>
          <p:cNvPr id="1094" name="Google Shape;1094;p43"/>
          <p:cNvSpPr txBox="1"/>
          <p:nvPr/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43"/>
          <p:cNvSpPr/>
          <p:nvPr/>
        </p:nvSpPr>
        <p:spPr>
          <a:xfrm>
            <a:off x="549719" y="5117980"/>
            <a:ext cx="66107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DFS</a:t>
            </a: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more faster than BFS.</a:t>
            </a:r>
            <a:endParaRPr b="0" i="1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4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lang="en-US">
                <a:solidFill>
                  <a:schemeClr val="dk1"/>
                </a:solidFill>
              </a:rPr>
              <a:t>Breadth First Search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44"/>
          <p:cNvSpPr txBox="1"/>
          <p:nvPr>
            <p:ph idx="1" type="body"/>
          </p:nvPr>
        </p:nvSpPr>
        <p:spPr>
          <a:xfrm>
            <a:off x="239152" y="1600200"/>
            <a:ext cx="8721968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718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b="1" lang="en-US" sz="2500"/>
              <a:t>Strategy</a:t>
            </a:r>
            <a:r>
              <a:rPr lang="en-US" sz="2500"/>
              <a:t> : From the currently visited vertex in the graph, keep searching/visiting its breadth.</a:t>
            </a:r>
            <a:endParaRPr/>
          </a:p>
          <a:p>
            <a:pPr indent="-29718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 sz="2500"/>
              <a:t>i.e. all the vertices are visited by processing a vertex and its </a:t>
            </a:r>
            <a:r>
              <a:rPr i="1" lang="en-US" sz="2500"/>
              <a:t>adjacent vertices</a:t>
            </a:r>
            <a:r>
              <a:rPr lang="en-US" sz="2500"/>
              <a:t>.</a:t>
            </a:r>
            <a:endParaRPr/>
          </a:p>
          <a:p>
            <a:pPr indent="-29718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b="1" lang="en-US" sz="2500"/>
              <a:t>Execution</a:t>
            </a:r>
            <a:r>
              <a:rPr lang="en-US" sz="2500"/>
              <a:t>:</a:t>
            </a:r>
            <a:endParaRPr/>
          </a:p>
          <a:p>
            <a:pPr indent="-308610" lvl="1" marL="91440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⬜"/>
            </a:pPr>
            <a:r>
              <a:rPr lang="en-US" sz="2200"/>
              <a:t>First, </a:t>
            </a:r>
            <a:r>
              <a:rPr b="1" lang="en-US" sz="2200"/>
              <a:t>Enqueue the first vertex </a:t>
            </a:r>
            <a:r>
              <a:rPr lang="en-US" sz="2200"/>
              <a:t>say A into the queue.</a:t>
            </a:r>
            <a:endParaRPr/>
          </a:p>
          <a:p>
            <a:pPr indent="-308610" lvl="1" marL="91440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⬜"/>
            </a:pPr>
            <a:r>
              <a:rPr b="1" lang="en-US" sz="2200">
                <a:solidFill>
                  <a:srgbClr val="0033CC"/>
                </a:solidFill>
              </a:rPr>
              <a:t>Loop</a:t>
            </a:r>
            <a:endParaRPr/>
          </a:p>
          <a:p>
            <a:pPr indent="-314325" lvl="2" marL="137160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</a:pPr>
            <a:r>
              <a:rPr b="1" lang="en-US" sz="1900"/>
              <a:t>Dequeue</a:t>
            </a:r>
            <a:endParaRPr sz="1900"/>
          </a:p>
          <a:p>
            <a:pPr indent="-314325" lvl="2" marL="137160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</a:pPr>
            <a:r>
              <a:rPr b="1" lang="en-US" sz="1900"/>
              <a:t>Process/visit</a:t>
            </a:r>
            <a:r>
              <a:rPr lang="en-US" sz="1900"/>
              <a:t> the vertex i.e. print the vertex</a:t>
            </a:r>
            <a:endParaRPr/>
          </a:p>
          <a:p>
            <a:pPr indent="-314325" lvl="2" marL="137160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</a:pPr>
            <a:r>
              <a:rPr b="1" lang="en-US" sz="1900"/>
              <a:t>Enqueue </a:t>
            </a:r>
            <a:r>
              <a:rPr lang="en-US" sz="1900"/>
              <a:t>all the </a:t>
            </a:r>
            <a:r>
              <a:rPr b="1" lang="en-US" sz="1900"/>
              <a:t>adjacent vertices </a:t>
            </a:r>
            <a:r>
              <a:rPr lang="en-US" sz="1900"/>
              <a:t>of A into the queue</a:t>
            </a:r>
            <a:endParaRPr/>
          </a:p>
          <a:p>
            <a:pPr indent="-308610" lvl="1" marL="91440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⬜"/>
            </a:pPr>
            <a:r>
              <a:rPr b="1" lang="en-US" sz="2200">
                <a:solidFill>
                  <a:srgbClr val="0033CC"/>
                </a:solidFill>
              </a:rPr>
              <a:t>End Loop </a:t>
            </a:r>
            <a:r>
              <a:rPr lang="en-US" sz="2200"/>
              <a:t>// When the Queue is Not empty</a:t>
            </a:r>
            <a:endParaRPr/>
          </a:p>
          <a:p>
            <a:pPr indent="-29718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 sz="2500"/>
              <a:t>Traversal is complete.</a:t>
            </a:r>
            <a:endParaRPr/>
          </a:p>
        </p:txBody>
      </p:sp>
      <p:sp>
        <p:nvSpPr>
          <p:cNvPr id="1102" name="Google Shape;1102;p44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5"/>
          <p:cNvSpPr txBox="1"/>
          <p:nvPr>
            <p:ph type="title"/>
          </p:nvPr>
        </p:nvSpPr>
        <p:spPr>
          <a:xfrm>
            <a:off x="35988" y="84408"/>
            <a:ext cx="5858375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1" i="0" lang="en-US" sz="40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Graph Traversing</a:t>
            </a:r>
            <a:br>
              <a:rPr b="1" i="0" lang="en-US" sz="40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1" i="0" lang="en-US" sz="40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[BFS]</a:t>
            </a:r>
            <a:endParaRPr b="1" sz="4000">
              <a:solidFill>
                <a:schemeClr val="dk1"/>
              </a:solidFill>
            </a:endParaRPr>
          </a:p>
        </p:txBody>
      </p:sp>
      <p:grpSp>
        <p:nvGrpSpPr>
          <p:cNvPr id="1108" name="Google Shape;1108;p45"/>
          <p:cNvGrpSpPr/>
          <p:nvPr/>
        </p:nvGrpSpPr>
        <p:grpSpPr>
          <a:xfrm>
            <a:off x="268450" y="1572065"/>
            <a:ext cx="5935402" cy="3225018"/>
            <a:chOff x="1295400" y="1600200"/>
            <a:chExt cx="6096000" cy="3200400"/>
          </a:xfrm>
        </p:grpSpPr>
        <p:sp>
          <p:nvSpPr>
            <p:cNvPr id="1109" name="Google Shape;1109;p45"/>
            <p:cNvSpPr txBox="1"/>
            <p:nvPr/>
          </p:nvSpPr>
          <p:spPr>
            <a:xfrm>
              <a:off x="5638800" y="2449512"/>
              <a:ext cx="304800" cy="369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8</a:t>
              </a:r>
              <a:endPara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0" name="Google Shape;1110;p45"/>
            <p:cNvGrpSpPr/>
            <p:nvPr/>
          </p:nvGrpSpPr>
          <p:grpSpPr>
            <a:xfrm>
              <a:off x="1295400" y="1600200"/>
              <a:ext cx="6096000" cy="3200400"/>
              <a:chOff x="1295400" y="1600200"/>
              <a:chExt cx="6096000" cy="3200400"/>
            </a:xfrm>
          </p:grpSpPr>
          <p:sp>
            <p:nvSpPr>
              <p:cNvPr id="1111" name="Google Shape;1111;p45"/>
              <p:cNvSpPr/>
              <p:nvPr/>
            </p:nvSpPr>
            <p:spPr>
              <a:xfrm>
                <a:off x="2895600" y="1600200"/>
                <a:ext cx="609600" cy="533400"/>
              </a:xfrm>
              <a:prstGeom prst="ellipse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Questrial"/>
                  <a:buNone/>
                </a:pPr>
                <a:r>
                  <a:rPr b="1" i="0" lang="en-US" sz="2000" u="none" cap="none" strike="noStrike">
                    <a:solidFill>
                      <a:srgbClr val="000000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A</a:t>
                </a:r>
                <a:endParaRPr b="1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45"/>
              <p:cNvSpPr/>
              <p:nvPr/>
            </p:nvSpPr>
            <p:spPr>
              <a:xfrm>
                <a:off x="1905000" y="2971800"/>
                <a:ext cx="609600" cy="533400"/>
              </a:xfrm>
              <a:prstGeom prst="ellipse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Questrial"/>
                  <a:buNone/>
                </a:pPr>
                <a:r>
                  <a:rPr b="1" i="0" lang="en-US" sz="2000" u="none" cap="none" strike="noStrike">
                    <a:solidFill>
                      <a:srgbClr val="000000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X</a:t>
                </a:r>
                <a:endParaRPr b="1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45"/>
              <p:cNvSpPr/>
              <p:nvPr/>
            </p:nvSpPr>
            <p:spPr>
              <a:xfrm>
                <a:off x="1905000" y="4191000"/>
                <a:ext cx="609600" cy="533400"/>
              </a:xfrm>
              <a:prstGeom prst="ellipse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Questrial"/>
                  <a:buNone/>
                </a:pPr>
                <a:r>
                  <a:rPr b="1" i="0" lang="en-US" sz="2000" u="none" cap="none" strike="noStrike">
                    <a:solidFill>
                      <a:srgbClr val="000000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G</a:t>
                </a:r>
                <a:endParaRPr b="1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45"/>
              <p:cNvSpPr/>
              <p:nvPr/>
            </p:nvSpPr>
            <p:spPr>
              <a:xfrm>
                <a:off x="3200400" y="2971800"/>
                <a:ext cx="609600" cy="533400"/>
              </a:xfrm>
              <a:prstGeom prst="ellipse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Questrial"/>
                  <a:buNone/>
                </a:pPr>
                <a:r>
                  <a:rPr b="1" i="0" lang="en-US" sz="2000" u="none" cap="none" strike="noStrike">
                    <a:solidFill>
                      <a:srgbClr val="000000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H</a:t>
                </a:r>
                <a:endParaRPr b="1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45"/>
              <p:cNvSpPr/>
              <p:nvPr/>
            </p:nvSpPr>
            <p:spPr>
              <a:xfrm>
                <a:off x="3200400" y="4191000"/>
                <a:ext cx="609600" cy="533400"/>
              </a:xfrm>
              <a:prstGeom prst="ellipse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Questrial"/>
                  <a:buNone/>
                </a:pPr>
                <a:r>
                  <a:rPr b="1" i="0" lang="en-US" sz="2000" u="none" cap="none" strike="noStrike">
                    <a:solidFill>
                      <a:srgbClr val="000000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P</a:t>
                </a:r>
                <a:endParaRPr b="1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45"/>
              <p:cNvSpPr/>
              <p:nvPr/>
            </p:nvSpPr>
            <p:spPr>
              <a:xfrm>
                <a:off x="4191000" y="3733800"/>
                <a:ext cx="609600" cy="533400"/>
              </a:xfrm>
              <a:prstGeom prst="ellipse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Questrial"/>
                  <a:buNone/>
                </a:pPr>
                <a:r>
                  <a:rPr b="1" i="0" lang="en-US" sz="2000" u="none" cap="none" strike="noStrike">
                    <a:solidFill>
                      <a:srgbClr val="000000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E</a:t>
                </a:r>
                <a:endParaRPr b="1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45"/>
              <p:cNvSpPr/>
              <p:nvPr/>
            </p:nvSpPr>
            <p:spPr>
              <a:xfrm>
                <a:off x="5486400" y="4267200"/>
                <a:ext cx="609600" cy="533400"/>
              </a:xfrm>
              <a:prstGeom prst="ellipse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Questrial"/>
                  <a:buNone/>
                </a:pPr>
                <a:r>
                  <a:rPr b="1" i="0" lang="en-US" sz="2000" u="none" cap="none" strike="noStrike">
                    <a:solidFill>
                      <a:srgbClr val="000000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M</a:t>
                </a:r>
                <a:endParaRPr b="1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45"/>
              <p:cNvSpPr/>
              <p:nvPr/>
            </p:nvSpPr>
            <p:spPr>
              <a:xfrm>
                <a:off x="6781800" y="4267200"/>
                <a:ext cx="609600" cy="533400"/>
              </a:xfrm>
              <a:prstGeom prst="ellipse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Questrial"/>
                  <a:buNone/>
                </a:pPr>
                <a:r>
                  <a:rPr b="1" i="0" lang="en-US" sz="2000" u="none" cap="none" strike="noStrike">
                    <a:solidFill>
                      <a:srgbClr val="000000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J</a:t>
                </a:r>
                <a:endParaRPr b="1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45"/>
              <p:cNvSpPr/>
              <p:nvPr/>
            </p:nvSpPr>
            <p:spPr>
              <a:xfrm>
                <a:off x="5486400" y="2971800"/>
                <a:ext cx="609600" cy="533400"/>
              </a:xfrm>
              <a:prstGeom prst="ellipse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Questrial"/>
                  <a:buNone/>
                </a:pPr>
                <a:r>
                  <a:rPr b="1" i="0" lang="en-US" sz="2000" u="none" cap="none" strike="noStrike">
                    <a:solidFill>
                      <a:srgbClr val="000000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Y</a:t>
                </a:r>
                <a:endParaRPr b="1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20" name="Google Shape;1120;p45"/>
              <p:cNvCxnSpPr/>
              <p:nvPr/>
            </p:nvCxnSpPr>
            <p:spPr>
              <a:xfrm rot="5400000">
                <a:off x="2139156" y="2126456"/>
                <a:ext cx="915987" cy="774700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med" w="med" type="stealth"/>
              </a:ln>
            </p:spPr>
          </p:cxnSp>
          <p:cxnSp>
            <p:nvCxnSpPr>
              <p:cNvPr id="1121" name="Google Shape;1121;p45"/>
              <p:cNvCxnSpPr/>
              <p:nvPr/>
            </p:nvCxnSpPr>
            <p:spPr>
              <a:xfrm rot="5400000">
                <a:off x="1866900" y="3848100"/>
                <a:ext cx="685800" cy="3175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med" w="med" type="stealth"/>
              </a:ln>
            </p:spPr>
          </p:cxnSp>
          <p:cxnSp>
            <p:nvCxnSpPr>
              <p:cNvPr id="1122" name="Google Shape;1122;p45"/>
              <p:cNvCxnSpPr/>
              <p:nvPr/>
            </p:nvCxnSpPr>
            <p:spPr>
              <a:xfrm>
                <a:off x="2514600" y="3238500"/>
                <a:ext cx="685800" cy="1587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med" w="med" type="stealth"/>
              </a:ln>
            </p:spPr>
          </p:cxnSp>
          <p:cxnSp>
            <p:nvCxnSpPr>
              <p:cNvPr id="1123" name="Google Shape;1123;p45"/>
              <p:cNvCxnSpPr/>
              <p:nvPr/>
            </p:nvCxnSpPr>
            <p:spPr>
              <a:xfrm rot="-5400000">
                <a:off x="2436812" y="3416300"/>
                <a:ext cx="841375" cy="863600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med" w="med" type="stealth"/>
              </a:ln>
            </p:spPr>
          </p:cxnSp>
          <p:cxnSp>
            <p:nvCxnSpPr>
              <p:cNvPr id="1124" name="Google Shape;1124;p45"/>
              <p:cNvCxnSpPr/>
              <p:nvPr/>
            </p:nvCxnSpPr>
            <p:spPr>
              <a:xfrm>
                <a:off x="2514600" y="4457700"/>
                <a:ext cx="685800" cy="1587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med" w="med" type="stealth"/>
              </a:ln>
            </p:spPr>
          </p:cxnSp>
          <p:cxnSp>
            <p:nvCxnSpPr>
              <p:cNvPr id="1125" name="Google Shape;1125;p45"/>
              <p:cNvCxnSpPr/>
              <p:nvPr/>
            </p:nvCxnSpPr>
            <p:spPr>
              <a:xfrm rot="5400000">
                <a:off x="3162300" y="3848100"/>
                <a:ext cx="685800" cy="3175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med" w="med" type="stealth"/>
              </a:ln>
            </p:spPr>
          </p:cxnSp>
          <p:cxnSp>
            <p:nvCxnSpPr>
              <p:cNvPr id="1126" name="Google Shape;1126;p45"/>
              <p:cNvCxnSpPr/>
              <p:nvPr/>
            </p:nvCxnSpPr>
            <p:spPr>
              <a:xfrm>
                <a:off x="3810000" y="3238500"/>
                <a:ext cx="469900" cy="573087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med" w="med" type="stealth"/>
              </a:ln>
            </p:spPr>
          </p:cxnSp>
          <p:cxnSp>
            <p:nvCxnSpPr>
              <p:cNvPr id="1127" name="Google Shape;1127;p45"/>
              <p:cNvCxnSpPr/>
              <p:nvPr/>
            </p:nvCxnSpPr>
            <p:spPr>
              <a:xfrm flipH="1" rot="-5400000">
                <a:off x="5065712" y="3835400"/>
                <a:ext cx="155575" cy="863600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med" w="med" type="stealth"/>
              </a:ln>
            </p:spPr>
          </p:cxnSp>
          <p:cxnSp>
            <p:nvCxnSpPr>
              <p:cNvPr id="1128" name="Google Shape;1128;p45"/>
              <p:cNvCxnSpPr/>
              <p:nvPr/>
            </p:nvCxnSpPr>
            <p:spPr>
              <a:xfrm>
                <a:off x="6096000" y="4533900"/>
                <a:ext cx="685800" cy="1587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med" w="med" type="stealth"/>
              </a:ln>
            </p:spPr>
          </p:cxnSp>
          <p:cxnSp>
            <p:nvCxnSpPr>
              <p:cNvPr id="1129" name="Google Shape;1129;p45"/>
              <p:cNvCxnSpPr/>
              <p:nvPr/>
            </p:nvCxnSpPr>
            <p:spPr>
              <a:xfrm rot="-5400000">
                <a:off x="5410200" y="3886200"/>
                <a:ext cx="762000" cy="3175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med" w="med" type="stealth"/>
              </a:ln>
            </p:spPr>
          </p:cxnSp>
          <p:cxnSp>
            <p:nvCxnSpPr>
              <p:cNvPr id="1130" name="Google Shape;1130;p45"/>
              <p:cNvCxnSpPr/>
              <p:nvPr/>
            </p:nvCxnSpPr>
            <p:spPr>
              <a:xfrm rot="-5400000">
                <a:off x="4951412" y="3187700"/>
                <a:ext cx="384175" cy="8636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med" w="med" type="stealth"/>
              </a:ln>
            </p:spPr>
          </p:cxnSp>
          <p:sp>
            <p:nvSpPr>
              <p:cNvPr id="1131" name="Google Shape;1131;p45"/>
              <p:cNvSpPr txBox="1"/>
              <p:nvPr/>
            </p:nvSpPr>
            <p:spPr>
              <a:xfrm>
                <a:off x="2438400" y="1600200"/>
                <a:ext cx="304800" cy="3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estrial"/>
                  <a:buNone/>
                </a:pPr>
                <a:r>
                  <a:rPr b="1" i="0" lang="en-US" sz="2000" u="none" cap="none" strike="noStrik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1</a:t>
                </a:r>
                <a:endParaRPr b="1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45"/>
              <p:cNvSpPr txBox="1"/>
              <p:nvPr/>
            </p:nvSpPr>
            <p:spPr>
              <a:xfrm>
                <a:off x="1295400" y="2982912"/>
                <a:ext cx="304800" cy="3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estrial"/>
                  <a:buNone/>
                </a:pPr>
                <a:r>
                  <a:rPr b="1" i="0" lang="en-US" sz="2000" u="none" cap="none" strike="noStrik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2</a:t>
                </a:r>
                <a:endParaRPr b="1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45"/>
              <p:cNvSpPr txBox="1"/>
              <p:nvPr/>
            </p:nvSpPr>
            <p:spPr>
              <a:xfrm>
                <a:off x="1295400" y="4278312"/>
                <a:ext cx="304800" cy="3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estrial"/>
                  <a:buNone/>
                </a:pPr>
                <a:r>
                  <a:rPr b="1" i="0" lang="en-US" sz="2000" u="none" cap="none" strike="noStrik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3</a:t>
                </a:r>
                <a:endParaRPr b="1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45"/>
              <p:cNvSpPr txBox="1"/>
              <p:nvPr/>
            </p:nvSpPr>
            <p:spPr>
              <a:xfrm>
                <a:off x="3352800" y="2525712"/>
                <a:ext cx="304800" cy="3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estrial"/>
                  <a:buNone/>
                </a:pPr>
                <a:r>
                  <a:rPr b="1" i="0" lang="en-US" sz="2000" u="none" cap="none" strike="noStrik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4</a:t>
                </a:r>
                <a:endParaRPr b="1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45"/>
              <p:cNvSpPr txBox="1"/>
              <p:nvPr/>
            </p:nvSpPr>
            <p:spPr>
              <a:xfrm>
                <a:off x="3810000" y="4354512"/>
                <a:ext cx="304800" cy="3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estrial"/>
                  <a:buNone/>
                </a:pPr>
                <a:r>
                  <a:rPr b="1" i="0" lang="en-US" sz="2000" u="none" cap="none" strike="noStrik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5</a:t>
                </a:r>
                <a:endParaRPr b="1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45"/>
              <p:cNvSpPr txBox="1"/>
              <p:nvPr/>
            </p:nvSpPr>
            <p:spPr>
              <a:xfrm>
                <a:off x="4343400" y="3211512"/>
                <a:ext cx="304800" cy="3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estrial"/>
                  <a:buNone/>
                </a:pPr>
                <a:r>
                  <a:rPr b="1" i="0" lang="en-US" sz="2000" u="none" cap="none" strike="noStrik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6</a:t>
                </a:r>
                <a:endParaRPr b="1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45"/>
              <p:cNvSpPr txBox="1"/>
              <p:nvPr/>
            </p:nvSpPr>
            <p:spPr>
              <a:xfrm>
                <a:off x="5943600" y="3973512"/>
                <a:ext cx="304800" cy="3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estrial"/>
                  <a:buNone/>
                </a:pPr>
                <a:r>
                  <a:rPr b="1" i="0" lang="en-US" sz="2000" u="none" cap="none" strike="noStrik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7</a:t>
                </a:r>
                <a:endParaRPr b="1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45"/>
              <p:cNvSpPr txBox="1"/>
              <p:nvPr/>
            </p:nvSpPr>
            <p:spPr>
              <a:xfrm>
                <a:off x="6934200" y="3810000"/>
                <a:ext cx="304800" cy="3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estrial"/>
                  <a:buNone/>
                </a:pPr>
                <a:r>
                  <a:rPr b="1" i="0" lang="en-US" sz="2000" u="none" cap="none" strike="noStrike">
                    <a:solidFill>
                      <a:schemeClr val="dk1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9</a:t>
                </a:r>
                <a:endParaRPr b="1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aphicFrame>
        <p:nvGraphicFramePr>
          <p:cNvPr id="1139" name="Google Shape;1139;p45"/>
          <p:cNvGraphicFramePr/>
          <p:nvPr/>
        </p:nvGraphicFramePr>
        <p:xfrm>
          <a:off x="236806" y="54337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{F59326AB-75A2-479C-B781-B4DB83F09ACA}</a:tableStyleId>
              </a:tblPr>
              <a:tblGrid>
                <a:gridCol w="380600"/>
                <a:gridCol w="380600"/>
              </a:tblGrid>
              <a:tr h="362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40" name="Google Shape;1140;p45"/>
          <p:cNvGraphicFramePr/>
          <p:nvPr/>
        </p:nvGraphicFramePr>
        <p:xfrm>
          <a:off x="1143000" y="541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{F59326AB-75A2-479C-B781-B4DB83F09ACA}</a:tableStyleId>
              </a:tblPr>
              <a:tblGrid>
                <a:gridCol w="419100"/>
                <a:gridCol w="419100"/>
              </a:tblGrid>
              <a:tr h="37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41" name="Google Shape;1141;p45"/>
          <p:cNvGraphicFramePr/>
          <p:nvPr/>
        </p:nvGraphicFramePr>
        <p:xfrm>
          <a:off x="2133600" y="541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{F59326AB-75A2-479C-B781-B4DB83F09ACA}</a:tableStyleId>
              </a:tblPr>
              <a:tblGrid>
                <a:gridCol w="419100"/>
                <a:gridCol w="419100"/>
              </a:tblGrid>
              <a:tr h="37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G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H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42" name="Google Shape;1142;p45"/>
          <p:cNvGraphicFramePr/>
          <p:nvPr/>
        </p:nvGraphicFramePr>
        <p:xfrm>
          <a:off x="3124200" y="541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{F59326AB-75A2-479C-B781-B4DB83F09ACA}</a:tableStyleId>
              </a:tblPr>
              <a:tblGrid>
                <a:gridCol w="419100"/>
                <a:gridCol w="419100"/>
              </a:tblGrid>
              <a:tr h="37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H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43" name="Google Shape;1143;p45"/>
          <p:cNvGraphicFramePr/>
          <p:nvPr/>
        </p:nvGraphicFramePr>
        <p:xfrm>
          <a:off x="5246060" y="541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{F59326AB-75A2-479C-B781-B4DB83F09ACA}</a:tableStyleId>
              </a:tblPr>
              <a:tblGrid>
                <a:gridCol w="419100"/>
                <a:gridCol w="419100"/>
              </a:tblGrid>
              <a:tr h="37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M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Y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44" name="Google Shape;1144;p45"/>
          <p:cNvGraphicFramePr/>
          <p:nvPr/>
        </p:nvGraphicFramePr>
        <p:xfrm>
          <a:off x="6087772" y="541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{F59326AB-75A2-479C-B781-B4DB83F09ACA}</a:tableStyleId>
              </a:tblPr>
              <a:tblGrid>
                <a:gridCol w="419100"/>
              </a:tblGrid>
              <a:tr h="37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J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45" name="Google Shape;1145;p45"/>
          <p:cNvGraphicFramePr/>
          <p:nvPr/>
        </p:nvGraphicFramePr>
        <p:xfrm>
          <a:off x="4114800" y="541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{F59326AB-75A2-479C-B781-B4DB83F09ACA}</a:tableStyleId>
              </a:tblPr>
              <a:tblGrid>
                <a:gridCol w="419100"/>
                <a:gridCol w="419100"/>
              </a:tblGrid>
              <a:tr h="37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Quest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1146" name="Google Shape;1146;p45"/>
          <p:cNvSpPr txBox="1"/>
          <p:nvPr/>
        </p:nvSpPr>
        <p:spPr>
          <a:xfrm>
            <a:off x="5647028" y="1736184"/>
            <a:ext cx="416169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estrial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A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45"/>
          <p:cNvSpPr txBox="1"/>
          <p:nvPr/>
        </p:nvSpPr>
        <p:spPr>
          <a:xfrm>
            <a:off x="6012796" y="1736184"/>
            <a:ext cx="458364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estrial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X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45"/>
          <p:cNvSpPr txBox="1"/>
          <p:nvPr/>
        </p:nvSpPr>
        <p:spPr>
          <a:xfrm>
            <a:off x="6350428" y="1736184"/>
            <a:ext cx="458357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estrial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G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45"/>
          <p:cNvSpPr txBox="1"/>
          <p:nvPr/>
        </p:nvSpPr>
        <p:spPr>
          <a:xfrm>
            <a:off x="6659924" y="1736184"/>
            <a:ext cx="570892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estrial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H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45"/>
          <p:cNvSpPr txBox="1"/>
          <p:nvPr/>
        </p:nvSpPr>
        <p:spPr>
          <a:xfrm>
            <a:off x="6969420" y="1736184"/>
            <a:ext cx="472411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estrial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P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45"/>
          <p:cNvSpPr txBox="1"/>
          <p:nvPr/>
        </p:nvSpPr>
        <p:spPr>
          <a:xfrm>
            <a:off x="7264848" y="1736184"/>
            <a:ext cx="387998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estrial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E 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45"/>
          <p:cNvSpPr txBox="1"/>
          <p:nvPr/>
        </p:nvSpPr>
        <p:spPr>
          <a:xfrm>
            <a:off x="7574344" y="1736184"/>
            <a:ext cx="430195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estrial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M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45"/>
          <p:cNvSpPr txBox="1"/>
          <p:nvPr/>
        </p:nvSpPr>
        <p:spPr>
          <a:xfrm>
            <a:off x="7954181" y="1736184"/>
            <a:ext cx="373916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estrial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Y 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45"/>
          <p:cNvSpPr txBox="1"/>
          <p:nvPr/>
        </p:nvSpPr>
        <p:spPr>
          <a:xfrm>
            <a:off x="8249608" y="1736184"/>
            <a:ext cx="683405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estrial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J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45"/>
          <p:cNvSpPr/>
          <p:nvPr/>
        </p:nvSpPr>
        <p:spPr>
          <a:xfrm>
            <a:off x="211016" y="5458263"/>
            <a:ext cx="422031" cy="35872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45"/>
          <p:cNvSpPr/>
          <p:nvPr/>
        </p:nvSpPr>
        <p:spPr>
          <a:xfrm>
            <a:off x="1123071" y="5427783"/>
            <a:ext cx="422031" cy="35872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45"/>
          <p:cNvSpPr/>
          <p:nvPr/>
        </p:nvSpPr>
        <p:spPr>
          <a:xfrm>
            <a:off x="2119532" y="5439506"/>
            <a:ext cx="422031" cy="35872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45"/>
          <p:cNvSpPr/>
          <p:nvPr/>
        </p:nvSpPr>
        <p:spPr>
          <a:xfrm>
            <a:off x="2555631" y="5425438"/>
            <a:ext cx="422031" cy="35872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45"/>
          <p:cNvSpPr/>
          <p:nvPr/>
        </p:nvSpPr>
        <p:spPr>
          <a:xfrm>
            <a:off x="3144129" y="5437161"/>
            <a:ext cx="422031" cy="35872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45"/>
          <p:cNvSpPr/>
          <p:nvPr/>
        </p:nvSpPr>
        <p:spPr>
          <a:xfrm>
            <a:off x="3580228" y="5423093"/>
            <a:ext cx="422031" cy="35872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45"/>
          <p:cNvSpPr/>
          <p:nvPr/>
        </p:nvSpPr>
        <p:spPr>
          <a:xfrm>
            <a:off x="4117145" y="5411370"/>
            <a:ext cx="422031" cy="35872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45"/>
          <p:cNvSpPr/>
          <p:nvPr/>
        </p:nvSpPr>
        <p:spPr>
          <a:xfrm>
            <a:off x="4522763" y="5423093"/>
            <a:ext cx="422031" cy="35872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45"/>
          <p:cNvSpPr/>
          <p:nvPr/>
        </p:nvSpPr>
        <p:spPr>
          <a:xfrm>
            <a:off x="5254284" y="5423093"/>
            <a:ext cx="422031" cy="35872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45"/>
          <p:cNvSpPr/>
          <p:nvPr/>
        </p:nvSpPr>
        <p:spPr>
          <a:xfrm>
            <a:off x="5659902" y="5420748"/>
            <a:ext cx="422031" cy="35872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45"/>
          <p:cNvSpPr/>
          <p:nvPr/>
        </p:nvSpPr>
        <p:spPr>
          <a:xfrm>
            <a:off x="6117102" y="5427782"/>
            <a:ext cx="422031" cy="35872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45"/>
          <p:cNvSpPr txBox="1"/>
          <p:nvPr/>
        </p:nvSpPr>
        <p:spPr>
          <a:xfrm>
            <a:off x="6710289" y="6077243"/>
            <a:ext cx="17584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Queue Empty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7" name="Google Shape;116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6332" y="0"/>
            <a:ext cx="4262257" cy="147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45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46"/>
          <p:cNvSpPr txBox="1"/>
          <p:nvPr>
            <p:ph type="title"/>
          </p:nvPr>
        </p:nvSpPr>
        <p:spPr>
          <a:xfrm>
            <a:off x="612775" y="8792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lang="en-US" sz="3600">
                <a:solidFill>
                  <a:schemeClr val="dk1"/>
                </a:solidFill>
              </a:rPr>
              <a:t>Breadth First Search</a:t>
            </a:r>
            <a:br>
              <a:rPr lang="en-US" sz="3600">
                <a:solidFill>
                  <a:schemeClr val="dk1"/>
                </a:solidFill>
              </a:rPr>
            </a:br>
            <a:r>
              <a:rPr b="1" i="1" lang="en-US" sz="2400">
                <a:solidFill>
                  <a:schemeClr val="dk1"/>
                </a:solidFill>
              </a:rPr>
              <a:t>Non-Recursive pseudo code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4" name="Google Shape;117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828" y="1309316"/>
            <a:ext cx="5721889" cy="554937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46"/>
          <p:cNvSpPr/>
          <p:nvPr/>
        </p:nvSpPr>
        <p:spPr>
          <a:xfrm>
            <a:off x="1252025" y="4811150"/>
            <a:ext cx="4051500" cy="1266000"/>
          </a:xfrm>
          <a:prstGeom prst="rect">
            <a:avLst/>
          </a:prstGeom>
          <a:solidFill>
            <a:srgbClr val="F1CBB4">
              <a:alpha val="6669"/>
            </a:srgbClr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46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47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4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Breadth-First Search Example</a:t>
            </a:r>
            <a:endParaRPr/>
          </a:p>
        </p:txBody>
      </p:sp>
      <p:sp>
        <p:nvSpPr>
          <p:cNvPr id="1182" name="Google Shape;1182;p47"/>
          <p:cNvSpPr txBox="1"/>
          <p:nvPr>
            <p:ph idx="1" type="body"/>
          </p:nvPr>
        </p:nvSpPr>
        <p:spPr>
          <a:xfrm>
            <a:off x="293086" y="4390675"/>
            <a:ext cx="4419600" cy="8565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40"/>
              <a:buNone/>
            </a:pPr>
            <a:r>
              <a:rPr b="0" i="0" lang="en-US" sz="25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Start search at vertex </a:t>
            </a:r>
            <a:r>
              <a:rPr b="0" i="0" lang="en-US" sz="2500" u="none">
                <a:solidFill>
                  <a:srgbClr val="0033CC"/>
                </a:solidFill>
                <a:latin typeface="Questrial"/>
                <a:ea typeface="Questrial"/>
                <a:cs typeface="Questrial"/>
                <a:sym typeface="Questrial"/>
              </a:rPr>
              <a:t>1</a:t>
            </a:r>
            <a:r>
              <a:rPr b="0" i="0" lang="en-US" sz="2500" u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  <a:endParaRPr/>
          </a:p>
          <a:p>
            <a:pPr indent="-319087" lvl="0" marL="319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40"/>
              <a:buNone/>
            </a:pPr>
            <a:r>
              <a:rPr b="1" lang="en-US" sz="2300">
                <a:solidFill>
                  <a:srgbClr val="0033CC"/>
                </a:solidFill>
              </a:rPr>
              <a:t>Output -   1  2  4  5  3  7  6  8  9 </a:t>
            </a:r>
            <a:endParaRPr b="1" sz="2300">
              <a:solidFill>
                <a:srgbClr val="0033CC"/>
              </a:solidFill>
            </a:endParaRPr>
          </a:p>
        </p:txBody>
      </p:sp>
      <p:sp>
        <p:nvSpPr>
          <p:cNvPr id="1183" name="Google Shape;1183;p47"/>
          <p:cNvSpPr txBox="1"/>
          <p:nvPr/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4" name="Google Shape;118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03711"/>
            <a:ext cx="5303520" cy="265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474" y="5414595"/>
            <a:ext cx="1386108" cy="1358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7437" y="5421704"/>
            <a:ext cx="240982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68164" y="5396864"/>
            <a:ext cx="2335499" cy="1271221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47"/>
          <p:cNvSpPr/>
          <p:nvPr/>
        </p:nvSpPr>
        <p:spPr>
          <a:xfrm>
            <a:off x="6865033" y="5416057"/>
            <a:ext cx="2278967" cy="1287195"/>
          </a:xfrm>
          <a:prstGeom prst="rect">
            <a:avLst/>
          </a:prstGeom>
          <a:solidFill>
            <a:srgbClr val="BFBFBF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…………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47"/>
          <p:cNvSpPr/>
          <p:nvPr/>
        </p:nvSpPr>
        <p:spPr>
          <a:xfrm>
            <a:off x="1603717" y="4811151"/>
            <a:ext cx="2813538" cy="407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0" name="Google Shape;1190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10103" y="1575581"/>
            <a:ext cx="3540002" cy="377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48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4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Breadth-First Search Example</a:t>
            </a:r>
            <a:endParaRPr/>
          </a:p>
        </p:txBody>
      </p:sp>
      <p:sp>
        <p:nvSpPr>
          <p:cNvPr id="1196" name="Google Shape;1196;p48"/>
          <p:cNvSpPr txBox="1"/>
          <p:nvPr>
            <p:ph idx="1" type="body"/>
          </p:nvPr>
        </p:nvSpPr>
        <p:spPr>
          <a:xfrm>
            <a:off x="152400" y="5572360"/>
            <a:ext cx="7772400" cy="476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40"/>
              <a:buNone/>
            </a:pPr>
            <a:r>
              <a:rPr b="1" i="0" lang="en-US" sz="24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Start search at vertex </a:t>
            </a:r>
            <a:r>
              <a:rPr b="1" i="0" lang="en-US" sz="2400" u="none">
                <a:solidFill>
                  <a:srgbClr val="0033CC"/>
                </a:solidFill>
                <a:latin typeface="Questrial"/>
                <a:ea typeface="Questrial"/>
                <a:cs typeface="Questrial"/>
                <a:sym typeface="Questrial"/>
              </a:rPr>
              <a:t>1</a:t>
            </a:r>
            <a:r>
              <a:rPr b="1" i="0" lang="en-US" sz="2400" u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  <a:endParaRPr b="1" sz="2400"/>
          </a:p>
        </p:txBody>
      </p:sp>
      <p:grpSp>
        <p:nvGrpSpPr>
          <p:cNvPr id="1197" name="Google Shape;1197;p48"/>
          <p:cNvGrpSpPr/>
          <p:nvPr/>
        </p:nvGrpSpPr>
        <p:grpSpPr>
          <a:xfrm>
            <a:off x="114198" y="1758950"/>
            <a:ext cx="5397500" cy="3667125"/>
            <a:chOff x="311150" y="1758950"/>
            <a:chExt cx="5397500" cy="3667125"/>
          </a:xfrm>
        </p:grpSpPr>
        <p:sp>
          <p:nvSpPr>
            <p:cNvPr id="1198" name="Google Shape;1198;p48"/>
            <p:cNvSpPr/>
            <p:nvPr/>
          </p:nvSpPr>
          <p:spPr>
            <a:xfrm>
              <a:off x="311150" y="25971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1301750" y="17589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2901950" y="20637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4502150" y="23685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5264150" y="38925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920750" y="32829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2444750" y="34353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3968750" y="35877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4654550" y="49593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1682750" y="47307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3663950" y="49593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09" name="Google Shape;1209;p48"/>
            <p:cNvCxnSpPr/>
            <p:nvPr/>
          </p:nvCxnSpPr>
          <p:spPr>
            <a:xfrm flipH="1">
              <a:off x="685800" y="2133600"/>
              <a:ext cx="609600" cy="5334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0" name="Google Shape;1210;p48"/>
            <p:cNvCxnSpPr/>
            <p:nvPr/>
          </p:nvCxnSpPr>
          <p:spPr>
            <a:xfrm>
              <a:off x="1600200" y="2209800"/>
              <a:ext cx="990600" cy="12954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1" name="Google Shape;1211;p48"/>
            <p:cNvCxnSpPr/>
            <p:nvPr/>
          </p:nvCxnSpPr>
          <p:spPr>
            <a:xfrm>
              <a:off x="685800" y="3048000"/>
              <a:ext cx="304800" cy="304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2" name="Google Shape;1212;p48"/>
            <p:cNvCxnSpPr/>
            <p:nvPr/>
          </p:nvCxnSpPr>
          <p:spPr>
            <a:xfrm>
              <a:off x="1295400" y="3733800"/>
              <a:ext cx="533400" cy="990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3" name="Google Shape;1213;p48"/>
            <p:cNvCxnSpPr/>
            <p:nvPr/>
          </p:nvCxnSpPr>
          <p:spPr>
            <a:xfrm>
              <a:off x="2133600" y="5029200"/>
              <a:ext cx="1600200" cy="304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4" name="Google Shape;1214;p48"/>
            <p:cNvCxnSpPr/>
            <p:nvPr/>
          </p:nvCxnSpPr>
          <p:spPr>
            <a:xfrm flipH="1">
              <a:off x="2743200" y="2438400"/>
              <a:ext cx="533400" cy="990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5" name="Google Shape;1215;p48"/>
            <p:cNvCxnSpPr/>
            <p:nvPr/>
          </p:nvCxnSpPr>
          <p:spPr>
            <a:xfrm>
              <a:off x="2743200" y="3886200"/>
              <a:ext cx="1066800" cy="1143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6" name="Google Shape;1216;p48"/>
            <p:cNvCxnSpPr/>
            <p:nvPr/>
          </p:nvCxnSpPr>
          <p:spPr>
            <a:xfrm flipH="1">
              <a:off x="4191000" y="2819400"/>
              <a:ext cx="457200" cy="76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7" name="Google Shape;1217;p48"/>
            <p:cNvCxnSpPr/>
            <p:nvPr/>
          </p:nvCxnSpPr>
          <p:spPr>
            <a:xfrm flipH="1" rot="10800000">
              <a:off x="4953000" y="4343400"/>
              <a:ext cx="533400" cy="609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218" name="Google Shape;1218;p48"/>
            <p:cNvSpPr txBox="1"/>
            <p:nvPr/>
          </p:nvSpPr>
          <p:spPr>
            <a:xfrm>
              <a:off x="1371600" y="18288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48"/>
            <p:cNvSpPr txBox="1"/>
            <p:nvPr/>
          </p:nvSpPr>
          <p:spPr>
            <a:xfrm>
              <a:off x="2971800" y="20574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48"/>
            <p:cNvSpPr txBox="1"/>
            <p:nvPr/>
          </p:nvSpPr>
          <p:spPr>
            <a:xfrm>
              <a:off x="4572000" y="24384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48"/>
            <p:cNvSpPr txBox="1"/>
            <p:nvPr/>
          </p:nvSpPr>
          <p:spPr>
            <a:xfrm>
              <a:off x="381000" y="26670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48"/>
            <p:cNvSpPr txBox="1"/>
            <p:nvPr/>
          </p:nvSpPr>
          <p:spPr>
            <a:xfrm>
              <a:off x="990600" y="32766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48"/>
            <p:cNvSpPr txBox="1"/>
            <p:nvPr/>
          </p:nvSpPr>
          <p:spPr>
            <a:xfrm>
              <a:off x="2514600" y="35052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48"/>
            <p:cNvSpPr txBox="1"/>
            <p:nvPr/>
          </p:nvSpPr>
          <p:spPr>
            <a:xfrm>
              <a:off x="4038600" y="36576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48"/>
            <p:cNvSpPr txBox="1"/>
            <p:nvPr/>
          </p:nvSpPr>
          <p:spPr>
            <a:xfrm>
              <a:off x="4648200" y="5029200"/>
              <a:ext cx="7620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11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48"/>
            <p:cNvSpPr txBox="1"/>
            <p:nvPr/>
          </p:nvSpPr>
          <p:spPr>
            <a:xfrm>
              <a:off x="1752600" y="48006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48"/>
            <p:cNvSpPr txBox="1"/>
            <p:nvPr/>
          </p:nvSpPr>
          <p:spPr>
            <a:xfrm>
              <a:off x="3733800" y="50292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28" name="Google Shape;1228;p48"/>
            <p:cNvCxnSpPr/>
            <p:nvPr/>
          </p:nvCxnSpPr>
          <p:spPr>
            <a:xfrm>
              <a:off x="2895600" y="3657600"/>
              <a:ext cx="11430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9" name="Google Shape;1229;p48"/>
            <p:cNvCxnSpPr/>
            <p:nvPr/>
          </p:nvCxnSpPr>
          <p:spPr>
            <a:xfrm>
              <a:off x="1752600" y="1981200"/>
              <a:ext cx="1143000" cy="304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0" name="Google Shape;1230;p48"/>
            <p:cNvCxnSpPr/>
            <p:nvPr/>
          </p:nvCxnSpPr>
          <p:spPr>
            <a:xfrm>
              <a:off x="1447800" y="2209800"/>
              <a:ext cx="533400" cy="2514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1" name="Google Shape;1231;p48"/>
            <p:cNvCxnSpPr/>
            <p:nvPr/>
          </p:nvCxnSpPr>
          <p:spPr>
            <a:xfrm flipH="1" rot="10800000">
              <a:off x="2133600" y="3962400"/>
              <a:ext cx="1905000" cy="8382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32" name="Google Shape;1232;p48"/>
          <p:cNvSpPr txBox="1"/>
          <p:nvPr/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48"/>
          <p:cNvSpPr txBox="1"/>
          <p:nvPr/>
        </p:nvSpPr>
        <p:spPr>
          <a:xfrm>
            <a:off x="4881489" y="3962400"/>
            <a:ext cx="703385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4" name="Google Shape;123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5826" y="1438422"/>
            <a:ext cx="3608173" cy="3625947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48"/>
          <p:cNvSpPr txBox="1"/>
          <p:nvPr/>
        </p:nvSpPr>
        <p:spPr>
          <a:xfrm>
            <a:off x="152400" y="6135080"/>
            <a:ext cx="7772400" cy="476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rPr b="1" i="0" lang="en-US" sz="2800" u="none" cap="none" strike="noStrike">
                <a:solidFill>
                  <a:srgbClr val="0033CC"/>
                </a:solidFill>
                <a:latin typeface="Questrial"/>
                <a:ea typeface="Questrial"/>
                <a:cs typeface="Questrial"/>
                <a:sym typeface="Questrial"/>
              </a:rPr>
              <a:t>Output – 1 2 4 3 5 6  7 9 8  </a:t>
            </a:r>
            <a:endParaRPr b="1" i="0" sz="2800" u="none" cap="none" strike="noStrike">
              <a:solidFill>
                <a:srgbClr val="0033C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4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Continued….</a:t>
            </a:r>
            <a:endParaRPr/>
          </a:p>
        </p:txBody>
      </p:sp>
      <p:sp>
        <p:nvSpPr>
          <p:cNvPr id="181" name="Google Shape;181;p5"/>
          <p:cNvSpPr txBox="1"/>
          <p:nvPr>
            <p:ph idx="1" type="body"/>
          </p:nvPr>
        </p:nvSpPr>
        <p:spPr>
          <a:xfrm>
            <a:off x="239150" y="1600200"/>
            <a:ext cx="8721969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Char char="◻"/>
            </a:pPr>
            <a:r>
              <a:rPr b="1" lang="en-US" sz="2600">
                <a:solidFill>
                  <a:srgbClr val="FF0000"/>
                </a:solidFill>
              </a:rPr>
              <a:t>Cycle</a:t>
            </a:r>
            <a:r>
              <a:rPr lang="en-US" sz="2600"/>
              <a:t> is a path consisting of </a:t>
            </a:r>
            <a:r>
              <a:rPr i="1" lang="en-US" sz="2600">
                <a:solidFill>
                  <a:srgbClr val="0033CC"/>
                </a:solidFill>
              </a:rPr>
              <a:t>at least 3 vertices </a:t>
            </a:r>
            <a:r>
              <a:rPr lang="en-US" sz="2600"/>
              <a:t>that starts and ends with the </a:t>
            </a:r>
            <a:r>
              <a:rPr i="1" lang="en-US" sz="2600">
                <a:solidFill>
                  <a:srgbClr val="0033CC"/>
                </a:solidFill>
              </a:rPr>
              <a:t>same vertex.</a:t>
            </a:r>
            <a:endParaRPr/>
          </a:p>
          <a:p>
            <a:pPr indent="-319087" lvl="0" marL="319087" marR="0" rtl="0" algn="just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Char char="◻"/>
            </a:pPr>
            <a:r>
              <a:rPr b="1" lang="en-US" sz="2600">
                <a:solidFill>
                  <a:srgbClr val="FF0000"/>
                </a:solidFill>
              </a:rPr>
              <a:t>Loop</a:t>
            </a:r>
            <a:r>
              <a:rPr lang="en-US" sz="2600"/>
              <a:t> is special case of cycle in which a </a:t>
            </a:r>
            <a:r>
              <a:rPr lang="en-US" sz="2600">
                <a:solidFill>
                  <a:srgbClr val="0033CC"/>
                </a:solidFill>
              </a:rPr>
              <a:t>single arc </a:t>
            </a:r>
            <a:r>
              <a:rPr lang="en-US" sz="2600"/>
              <a:t>begins and ends with the same vertex.</a:t>
            </a:r>
            <a:endParaRPr/>
          </a:p>
          <a:p>
            <a:pPr indent="-319087" lvl="0" marL="319087" marR="0" rtl="0" algn="just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Char char="◻"/>
            </a:pPr>
            <a:r>
              <a:rPr lang="en-US" sz="2600"/>
              <a:t>2 vertices are said to be </a:t>
            </a:r>
            <a:r>
              <a:rPr b="1" lang="en-US" sz="2600">
                <a:solidFill>
                  <a:srgbClr val="0033CC"/>
                </a:solidFill>
              </a:rPr>
              <a:t>connected</a:t>
            </a:r>
            <a:r>
              <a:rPr lang="en-US" sz="2600"/>
              <a:t> if there is path between them.</a:t>
            </a:r>
            <a:endParaRPr/>
          </a:p>
          <a:p>
            <a:pPr indent="-319087" lvl="0" marL="319087" marR="0" rtl="0" algn="just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Char char="◻"/>
            </a:pPr>
            <a:r>
              <a:rPr lang="en-US" sz="2600"/>
              <a:t>Graph is said to be </a:t>
            </a:r>
            <a:r>
              <a:rPr b="1" lang="en-US" sz="2600">
                <a:solidFill>
                  <a:srgbClr val="0033CC"/>
                </a:solidFill>
              </a:rPr>
              <a:t>connected</a:t>
            </a:r>
            <a:r>
              <a:rPr lang="en-US" sz="2600"/>
              <a:t> when there is path from any vertex to every other vertex.</a:t>
            </a:r>
            <a:endParaRPr/>
          </a:p>
          <a:p>
            <a:pPr indent="-273049" lvl="1" marL="639762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⬜"/>
            </a:pPr>
            <a:r>
              <a:rPr lang="en-US"/>
              <a:t>Strongly connected</a:t>
            </a:r>
            <a:endParaRPr/>
          </a:p>
          <a:p>
            <a:pPr indent="-273049" lvl="1" marL="639762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⬜"/>
            </a:pPr>
            <a:r>
              <a:rPr lang="en-US"/>
              <a:t>Weakly connected</a:t>
            </a:r>
            <a:endParaRPr/>
          </a:p>
          <a:p>
            <a:pPr indent="-273049" lvl="1" marL="639762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⬜"/>
            </a:pPr>
            <a:r>
              <a:rPr lang="en-US"/>
              <a:t>Disjoint Graph</a:t>
            </a:r>
            <a:endParaRPr/>
          </a:p>
          <a:p>
            <a:pPr indent="-319087" lvl="0" marL="319087" marR="0" rtl="0" algn="just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Char char="◻"/>
            </a:pPr>
            <a:r>
              <a:rPr lang="en-US" sz="2600"/>
              <a:t>Degree of a vertex</a:t>
            </a:r>
            <a:endParaRPr sz="2600"/>
          </a:p>
        </p:txBody>
      </p:sp>
      <p:sp>
        <p:nvSpPr>
          <p:cNvPr id="182" name="Google Shape;182;p5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9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4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Time Complexity - BFS</a:t>
            </a:r>
            <a:endParaRPr/>
          </a:p>
        </p:txBody>
      </p:sp>
      <p:sp>
        <p:nvSpPr>
          <p:cNvPr id="1241" name="Google Shape;1241;p49"/>
          <p:cNvSpPr txBox="1"/>
          <p:nvPr>
            <p:ph idx="1" type="body"/>
          </p:nvPr>
        </p:nvSpPr>
        <p:spPr>
          <a:xfrm>
            <a:off x="239151" y="1715092"/>
            <a:ext cx="8468751" cy="35040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718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◻"/>
            </a:pPr>
            <a:r>
              <a:rPr lang="en-US"/>
              <a:t>Each visited vertex is put on (and so removed from) the queue exactly once.</a:t>
            </a:r>
            <a:endParaRPr/>
          </a:p>
          <a:p>
            <a:pPr indent="-297180" lvl="0" marL="4572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80"/>
              <a:buChar char="◻"/>
            </a:pPr>
            <a:r>
              <a:rPr lang="en-US"/>
              <a:t>When a vertex is removed from the queue, we examine its adjacent vertices.</a:t>
            </a:r>
            <a:endParaRPr/>
          </a:p>
          <a:p>
            <a:pPr indent="-308610" lvl="1" marL="9144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60"/>
              <a:buChar char="⬜"/>
            </a:pPr>
            <a:r>
              <a:rPr lang="en-US">
                <a:solidFill>
                  <a:srgbClr val="0033CC"/>
                </a:solidFill>
              </a:rPr>
              <a:t>O(vertex degree) </a:t>
            </a:r>
            <a:r>
              <a:rPr lang="en-US"/>
              <a:t>time is required by the BFS for adjacency </a:t>
            </a:r>
            <a:r>
              <a:rPr lang="en-US">
                <a:solidFill>
                  <a:srgbClr val="0033CC"/>
                </a:solidFill>
              </a:rPr>
              <a:t>list</a:t>
            </a:r>
            <a:r>
              <a:rPr lang="en-US"/>
              <a:t> representation </a:t>
            </a:r>
            <a:endParaRPr/>
          </a:p>
          <a:p>
            <a:pPr indent="-308610" lvl="1" marL="9144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60"/>
              <a:buChar char="⬜"/>
            </a:pPr>
            <a:r>
              <a:rPr lang="en-US">
                <a:solidFill>
                  <a:srgbClr val="C00000"/>
                </a:solidFill>
              </a:rPr>
              <a:t>O(V</a:t>
            </a:r>
            <a:r>
              <a:rPr baseline="30000" lang="en-US">
                <a:solidFill>
                  <a:srgbClr val="C00000"/>
                </a:solidFill>
              </a:rPr>
              <a:t>2</a:t>
            </a:r>
            <a:r>
              <a:rPr lang="en-US">
                <a:solidFill>
                  <a:srgbClr val="C00000"/>
                </a:solidFill>
              </a:rPr>
              <a:t>)</a:t>
            </a:r>
            <a:r>
              <a:rPr lang="en-US"/>
              <a:t> for adjacency </a:t>
            </a:r>
            <a:r>
              <a:rPr lang="en-US">
                <a:solidFill>
                  <a:srgbClr val="C00000"/>
                </a:solidFill>
              </a:rPr>
              <a:t>matrix</a:t>
            </a:r>
            <a:r>
              <a:rPr lang="en-US"/>
              <a:t> representation.</a:t>
            </a:r>
            <a:endParaRPr/>
          </a:p>
          <a:p>
            <a:pPr indent="-319087" lvl="0" marL="319087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740"/>
              <a:buNone/>
            </a:pPr>
            <a:r>
              <a:t/>
            </a:r>
            <a:endParaRPr b="0" sz="2900" u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19087" lvl="0" marL="319087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SzPts val="1680"/>
              <a:buNone/>
            </a:pPr>
            <a:r>
              <a:rPr b="0" lang="en-US" sz="2800" u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rPr>
              <a:t>        </a:t>
            </a:r>
            <a:endParaRPr/>
          </a:p>
        </p:txBody>
      </p:sp>
      <p:sp>
        <p:nvSpPr>
          <p:cNvPr id="1242" name="Google Shape;1242;p49"/>
          <p:cNvSpPr txBox="1"/>
          <p:nvPr/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49"/>
          <p:cNvSpPr/>
          <p:nvPr/>
        </p:nvSpPr>
        <p:spPr>
          <a:xfrm>
            <a:off x="524264" y="6187125"/>
            <a:ext cx="355536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BFS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takes up a lot of space.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50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4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DFS and BFS</a:t>
            </a:r>
            <a:endParaRPr/>
          </a:p>
        </p:txBody>
      </p:sp>
      <p:sp>
        <p:nvSpPr>
          <p:cNvPr id="1249" name="Google Shape;1249;p50"/>
          <p:cNvSpPr txBox="1"/>
          <p:nvPr>
            <p:ph idx="1" type="body"/>
          </p:nvPr>
        </p:nvSpPr>
        <p:spPr>
          <a:xfrm>
            <a:off x="239151" y="1715091"/>
            <a:ext cx="4149969" cy="4741979"/>
          </a:xfrm>
          <a:prstGeom prst="rect">
            <a:avLst/>
          </a:prstGeom>
          <a:solidFill>
            <a:srgbClr val="F1CBB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718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◻"/>
            </a:pPr>
            <a:r>
              <a:rPr lang="en-US"/>
              <a:t>DFS stores </a:t>
            </a:r>
            <a:r>
              <a:rPr b="1" lang="en-US"/>
              <a:t>only one </a:t>
            </a:r>
            <a:r>
              <a:rPr lang="en-US"/>
              <a:t>adjacent vertex pointer.</a:t>
            </a:r>
            <a:endParaRPr/>
          </a:p>
          <a:p>
            <a:pPr indent="-29718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◻"/>
            </a:pPr>
            <a:r>
              <a:rPr lang="en-US"/>
              <a:t>Faster</a:t>
            </a:r>
            <a:endParaRPr/>
          </a:p>
          <a:p>
            <a:pPr indent="-29718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◻"/>
            </a:pPr>
            <a:r>
              <a:rPr lang="en-US"/>
              <a:t>Uses backtracking</a:t>
            </a:r>
            <a:endParaRPr/>
          </a:p>
          <a:p>
            <a:pPr indent="-29718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◻"/>
            </a:pPr>
            <a:r>
              <a:rPr lang="en-US"/>
              <a:t>Time complexity –</a:t>
            </a:r>
            <a:endParaRPr/>
          </a:p>
          <a:p>
            <a:pPr indent="-308610" lvl="1" marL="9144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⬜"/>
            </a:pPr>
            <a:r>
              <a:rPr lang="en-US">
                <a:solidFill>
                  <a:srgbClr val="C00000"/>
                </a:solidFill>
              </a:rPr>
              <a:t>O(V</a:t>
            </a:r>
            <a:r>
              <a:rPr baseline="30000" lang="en-US">
                <a:solidFill>
                  <a:srgbClr val="C00000"/>
                </a:solidFill>
              </a:rPr>
              <a:t>2</a:t>
            </a:r>
            <a:r>
              <a:rPr lang="en-US">
                <a:solidFill>
                  <a:srgbClr val="C00000"/>
                </a:solidFill>
              </a:rPr>
              <a:t>)</a:t>
            </a:r>
            <a:r>
              <a:rPr lang="en-US"/>
              <a:t>  for matrix</a:t>
            </a:r>
            <a:endParaRPr/>
          </a:p>
          <a:p>
            <a:pPr indent="-308610" lvl="1" marL="9144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⬜"/>
            </a:pPr>
            <a:r>
              <a:rPr lang="en-US">
                <a:solidFill>
                  <a:srgbClr val="C00000"/>
                </a:solidFill>
              </a:rPr>
              <a:t>O(V + E) </a:t>
            </a:r>
            <a:r>
              <a:rPr lang="en-US"/>
              <a:t>for List</a:t>
            </a:r>
            <a:endParaRPr/>
          </a:p>
          <a:p>
            <a:pPr indent="-2286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  <a:p>
            <a:pPr indent="-319087" lvl="0" marL="319087" rtl="0" algn="l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680"/>
              <a:buNone/>
            </a:pPr>
            <a:r>
              <a:rPr b="0" lang="en-US" sz="2800" u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rPr>
              <a:t>      </a:t>
            </a:r>
            <a:endParaRPr/>
          </a:p>
        </p:txBody>
      </p:sp>
      <p:sp>
        <p:nvSpPr>
          <p:cNvPr id="1250" name="Google Shape;1250;p50"/>
          <p:cNvSpPr txBox="1"/>
          <p:nvPr/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est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50"/>
          <p:cNvSpPr txBox="1"/>
          <p:nvPr/>
        </p:nvSpPr>
        <p:spPr>
          <a:xfrm>
            <a:off x="4654075" y="1712742"/>
            <a:ext cx="4278911" cy="4730262"/>
          </a:xfrm>
          <a:prstGeom prst="rect">
            <a:avLst/>
          </a:prstGeom>
          <a:solidFill>
            <a:srgbClr val="C9DBD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718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80"/>
              <a:buFont typeface="Noto Sans Symbols"/>
              <a:buChar char="◻"/>
            </a:pPr>
            <a:r>
              <a:rPr b="0" i="0" lang="en-US" sz="2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BFS stores </a:t>
            </a:r>
            <a:r>
              <a:rPr b="1" i="0" lang="en-US" sz="2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all</a:t>
            </a:r>
            <a:r>
              <a:rPr b="0" i="0" lang="en-US" sz="2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adjacent vertex pointers.</a:t>
            </a:r>
            <a:endParaRPr/>
          </a:p>
          <a:p>
            <a:pPr indent="-29718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080"/>
              <a:buFont typeface="Noto Sans Symbols"/>
              <a:buChar char="◻"/>
            </a:pPr>
            <a:r>
              <a:rPr b="0" i="0" lang="en-US" sz="2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Slower</a:t>
            </a:r>
            <a:endParaRPr/>
          </a:p>
          <a:p>
            <a:pPr indent="-29718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080"/>
              <a:buFont typeface="Noto Sans Symbols"/>
              <a:buChar char="◻"/>
            </a:pPr>
            <a:r>
              <a:rPr b="0" i="0" lang="en-US" sz="2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No backtracking</a:t>
            </a:r>
            <a:endParaRPr/>
          </a:p>
          <a:p>
            <a:pPr indent="-29718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80"/>
              <a:buFont typeface="Noto Sans Symbols"/>
              <a:buChar char="◻"/>
            </a:pPr>
            <a:r>
              <a:rPr b="0" i="0" lang="en-US" sz="2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Time complexity –</a:t>
            </a:r>
            <a:endParaRPr/>
          </a:p>
          <a:p>
            <a:pPr indent="0" lvl="1" marL="0" marR="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-US" sz="2600" u="none" cap="none" strike="noStrik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O(V</a:t>
            </a:r>
            <a:r>
              <a:rPr b="0" baseline="30000" i="0" lang="en-US" sz="2600" u="none" cap="none" strike="noStrik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2</a:t>
            </a:r>
            <a:r>
              <a:rPr b="0" i="0" lang="en-US" sz="2600" u="none" cap="none" strike="noStrik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)</a:t>
            </a:r>
            <a:r>
              <a:rPr b="0" i="0" lang="en-US" sz="2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 for matrix</a:t>
            </a:r>
            <a:endParaRPr/>
          </a:p>
          <a:p>
            <a:pPr indent="0" lvl="1" marL="0" marR="0" rtl="0" algn="just">
              <a:lnSpc>
                <a:spcPct val="100000"/>
              </a:lnSpc>
              <a:spcBef>
                <a:spcPts val="900"/>
              </a:spcBef>
              <a:spcAft>
                <a:spcPts val="600"/>
              </a:spcAft>
              <a:buNone/>
            </a:pPr>
            <a:r>
              <a:rPr b="0" i="0" lang="en-US" sz="2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-US" sz="2600" u="none" cap="none" strike="noStrik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O(vertex degree) </a:t>
            </a:r>
            <a:r>
              <a:rPr b="0" i="0" lang="en-US" sz="2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for 	List</a:t>
            </a:r>
            <a:endParaRPr b="0" i="0" sz="29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51"/>
          <p:cNvSpPr txBox="1"/>
          <p:nvPr>
            <p:ph type="title"/>
          </p:nvPr>
        </p:nvSpPr>
        <p:spPr>
          <a:xfrm>
            <a:off x="0" y="1524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Questrial"/>
              <a:buNone/>
            </a:pPr>
            <a:r>
              <a:rPr b="1" i="0" lang="en-US" sz="36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Applications—Communication Network</a:t>
            </a:r>
            <a:endParaRPr b="1" sz="3600"/>
          </a:p>
        </p:txBody>
      </p:sp>
      <p:sp>
        <p:nvSpPr>
          <p:cNvPr id="1257" name="Google Shape;1257;p51"/>
          <p:cNvSpPr txBox="1"/>
          <p:nvPr>
            <p:ph idx="1" type="body"/>
          </p:nvPr>
        </p:nvSpPr>
        <p:spPr>
          <a:xfrm>
            <a:off x="685800" y="5486400"/>
            <a:ext cx="777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40"/>
              <a:buFont typeface="Noto Sans Symbols"/>
              <a:buChar char="◻"/>
            </a:pPr>
            <a:r>
              <a:rPr b="0" i="0" lang="en-US" sz="29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Vertex = city, edge = communication link.</a:t>
            </a:r>
            <a:endParaRPr/>
          </a:p>
        </p:txBody>
      </p:sp>
      <p:grpSp>
        <p:nvGrpSpPr>
          <p:cNvPr id="1258" name="Google Shape;1258;p51"/>
          <p:cNvGrpSpPr/>
          <p:nvPr/>
        </p:nvGrpSpPr>
        <p:grpSpPr>
          <a:xfrm>
            <a:off x="1682750" y="1758950"/>
            <a:ext cx="6242050" cy="3667125"/>
            <a:chOff x="1682750" y="1758950"/>
            <a:chExt cx="6242050" cy="3667125"/>
          </a:xfrm>
        </p:grpSpPr>
        <p:sp>
          <p:nvSpPr>
            <p:cNvPr id="1259" name="Google Shape;1259;p51"/>
            <p:cNvSpPr/>
            <p:nvPr/>
          </p:nvSpPr>
          <p:spPr>
            <a:xfrm>
              <a:off x="1682750" y="25971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51"/>
            <p:cNvSpPr/>
            <p:nvPr/>
          </p:nvSpPr>
          <p:spPr>
            <a:xfrm>
              <a:off x="2673350" y="17589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51"/>
            <p:cNvSpPr/>
            <p:nvPr/>
          </p:nvSpPr>
          <p:spPr>
            <a:xfrm>
              <a:off x="4273550" y="20637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51"/>
            <p:cNvSpPr/>
            <p:nvPr/>
          </p:nvSpPr>
          <p:spPr>
            <a:xfrm>
              <a:off x="5873750" y="23685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51"/>
            <p:cNvSpPr/>
            <p:nvPr/>
          </p:nvSpPr>
          <p:spPr>
            <a:xfrm>
              <a:off x="7473950" y="26733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51"/>
            <p:cNvSpPr/>
            <p:nvPr/>
          </p:nvSpPr>
          <p:spPr>
            <a:xfrm>
              <a:off x="2292350" y="32829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51"/>
            <p:cNvSpPr/>
            <p:nvPr/>
          </p:nvSpPr>
          <p:spPr>
            <a:xfrm>
              <a:off x="3816350" y="34353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51"/>
            <p:cNvSpPr/>
            <p:nvPr/>
          </p:nvSpPr>
          <p:spPr>
            <a:xfrm>
              <a:off x="5340350" y="35877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51"/>
            <p:cNvSpPr/>
            <p:nvPr/>
          </p:nvSpPr>
          <p:spPr>
            <a:xfrm>
              <a:off x="6864350" y="37401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51"/>
            <p:cNvSpPr/>
            <p:nvPr/>
          </p:nvSpPr>
          <p:spPr>
            <a:xfrm>
              <a:off x="3054350" y="47307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51"/>
            <p:cNvSpPr/>
            <p:nvPr/>
          </p:nvSpPr>
          <p:spPr>
            <a:xfrm>
              <a:off x="5035550" y="49593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70" name="Google Shape;1270;p51"/>
            <p:cNvCxnSpPr/>
            <p:nvPr/>
          </p:nvCxnSpPr>
          <p:spPr>
            <a:xfrm flipH="1">
              <a:off x="2057400" y="2133600"/>
              <a:ext cx="609600" cy="5334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1" name="Google Shape;1271;p51"/>
            <p:cNvCxnSpPr/>
            <p:nvPr/>
          </p:nvCxnSpPr>
          <p:spPr>
            <a:xfrm>
              <a:off x="2971800" y="2209800"/>
              <a:ext cx="990600" cy="12954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2" name="Google Shape;1272;p51"/>
            <p:cNvCxnSpPr/>
            <p:nvPr/>
          </p:nvCxnSpPr>
          <p:spPr>
            <a:xfrm>
              <a:off x="2057400" y="3048000"/>
              <a:ext cx="304800" cy="304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3" name="Google Shape;1273;p51"/>
            <p:cNvCxnSpPr/>
            <p:nvPr/>
          </p:nvCxnSpPr>
          <p:spPr>
            <a:xfrm>
              <a:off x="2667000" y="3733800"/>
              <a:ext cx="533400" cy="990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4" name="Google Shape;1274;p51"/>
            <p:cNvCxnSpPr/>
            <p:nvPr/>
          </p:nvCxnSpPr>
          <p:spPr>
            <a:xfrm>
              <a:off x="3505200" y="5029200"/>
              <a:ext cx="1600200" cy="304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5" name="Google Shape;1275;p51"/>
            <p:cNvCxnSpPr/>
            <p:nvPr/>
          </p:nvCxnSpPr>
          <p:spPr>
            <a:xfrm flipH="1">
              <a:off x="4191000" y="2438400"/>
              <a:ext cx="457200" cy="990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6" name="Google Shape;1276;p51"/>
            <p:cNvCxnSpPr/>
            <p:nvPr/>
          </p:nvCxnSpPr>
          <p:spPr>
            <a:xfrm>
              <a:off x="4114800" y="3886200"/>
              <a:ext cx="1066800" cy="1143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7" name="Google Shape;1277;p51"/>
            <p:cNvCxnSpPr/>
            <p:nvPr/>
          </p:nvCxnSpPr>
          <p:spPr>
            <a:xfrm flipH="1">
              <a:off x="5562600" y="2819400"/>
              <a:ext cx="457200" cy="76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8" name="Google Shape;1278;p51"/>
            <p:cNvCxnSpPr/>
            <p:nvPr/>
          </p:nvCxnSpPr>
          <p:spPr>
            <a:xfrm>
              <a:off x="6248400" y="2743200"/>
              <a:ext cx="914400" cy="990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9" name="Google Shape;1279;p51"/>
            <p:cNvCxnSpPr/>
            <p:nvPr/>
          </p:nvCxnSpPr>
          <p:spPr>
            <a:xfrm flipH="1" rot="10800000">
              <a:off x="7162800" y="3124200"/>
              <a:ext cx="533400" cy="609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280" name="Google Shape;1280;p51"/>
            <p:cNvSpPr txBox="1"/>
            <p:nvPr/>
          </p:nvSpPr>
          <p:spPr>
            <a:xfrm>
              <a:off x="2743200" y="18288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51"/>
            <p:cNvSpPr txBox="1"/>
            <p:nvPr/>
          </p:nvSpPr>
          <p:spPr>
            <a:xfrm>
              <a:off x="4343400" y="20574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51"/>
            <p:cNvSpPr txBox="1"/>
            <p:nvPr/>
          </p:nvSpPr>
          <p:spPr>
            <a:xfrm>
              <a:off x="5943600" y="24384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51"/>
            <p:cNvSpPr txBox="1"/>
            <p:nvPr/>
          </p:nvSpPr>
          <p:spPr>
            <a:xfrm>
              <a:off x="7467600" y="2743200"/>
              <a:ext cx="4572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51"/>
            <p:cNvSpPr txBox="1"/>
            <p:nvPr/>
          </p:nvSpPr>
          <p:spPr>
            <a:xfrm>
              <a:off x="1752600" y="26670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51"/>
            <p:cNvSpPr txBox="1"/>
            <p:nvPr/>
          </p:nvSpPr>
          <p:spPr>
            <a:xfrm>
              <a:off x="2362200" y="32766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51"/>
            <p:cNvSpPr txBox="1"/>
            <p:nvPr/>
          </p:nvSpPr>
          <p:spPr>
            <a:xfrm>
              <a:off x="3886200" y="35052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51"/>
            <p:cNvSpPr txBox="1"/>
            <p:nvPr/>
          </p:nvSpPr>
          <p:spPr>
            <a:xfrm>
              <a:off x="5410200" y="36576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51"/>
            <p:cNvSpPr txBox="1"/>
            <p:nvPr/>
          </p:nvSpPr>
          <p:spPr>
            <a:xfrm>
              <a:off x="6858000" y="3810000"/>
              <a:ext cx="7620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51"/>
            <p:cNvSpPr txBox="1"/>
            <p:nvPr/>
          </p:nvSpPr>
          <p:spPr>
            <a:xfrm>
              <a:off x="3124200" y="48006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51"/>
            <p:cNvSpPr txBox="1"/>
            <p:nvPr/>
          </p:nvSpPr>
          <p:spPr>
            <a:xfrm>
              <a:off x="5105400" y="50292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1" name="Google Shape;1291;p51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52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4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Driving Distance/Time Map</a:t>
            </a:r>
            <a:endParaRPr/>
          </a:p>
        </p:txBody>
      </p:sp>
      <p:sp>
        <p:nvSpPr>
          <p:cNvPr id="1297" name="Google Shape;1297;p52"/>
          <p:cNvSpPr txBox="1"/>
          <p:nvPr>
            <p:ph idx="1" type="body"/>
          </p:nvPr>
        </p:nvSpPr>
        <p:spPr>
          <a:xfrm>
            <a:off x="685800" y="5486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40"/>
              <a:buFont typeface="Noto Sans Symbols"/>
              <a:buChar char="◻"/>
            </a:pPr>
            <a:r>
              <a:rPr b="0" i="0" lang="en-US" sz="29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Vertex = city, </a:t>
            </a:r>
            <a:endParaRPr b="0" i="0" sz="2900" u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19087" lvl="0" marL="319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40"/>
              <a:buFont typeface="Noto Sans Symbols"/>
              <a:buChar char="◻"/>
            </a:pPr>
            <a:r>
              <a:rPr b="0" i="0" lang="en-US" sz="29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edge  weight = driving distance/time.</a:t>
            </a:r>
            <a:endParaRPr/>
          </a:p>
        </p:txBody>
      </p:sp>
      <p:grpSp>
        <p:nvGrpSpPr>
          <p:cNvPr id="1298" name="Google Shape;1298;p52"/>
          <p:cNvGrpSpPr/>
          <p:nvPr/>
        </p:nvGrpSpPr>
        <p:grpSpPr>
          <a:xfrm>
            <a:off x="1195754" y="1645920"/>
            <a:ext cx="6729046" cy="3780155"/>
            <a:chOff x="1682750" y="1758950"/>
            <a:chExt cx="6242050" cy="3667125"/>
          </a:xfrm>
        </p:grpSpPr>
        <p:sp>
          <p:nvSpPr>
            <p:cNvPr id="1299" name="Google Shape;1299;p52"/>
            <p:cNvSpPr/>
            <p:nvPr/>
          </p:nvSpPr>
          <p:spPr>
            <a:xfrm>
              <a:off x="1682750" y="25971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52"/>
            <p:cNvSpPr/>
            <p:nvPr/>
          </p:nvSpPr>
          <p:spPr>
            <a:xfrm>
              <a:off x="2673350" y="17589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52"/>
            <p:cNvSpPr/>
            <p:nvPr/>
          </p:nvSpPr>
          <p:spPr>
            <a:xfrm>
              <a:off x="4273550" y="20637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52"/>
            <p:cNvSpPr/>
            <p:nvPr/>
          </p:nvSpPr>
          <p:spPr>
            <a:xfrm>
              <a:off x="5873750" y="23685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52"/>
            <p:cNvSpPr/>
            <p:nvPr/>
          </p:nvSpPr>
          <p:spPr>
            <a:xfrm>
              <a:off x="7473950" y="26733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52"/>
            <p:cNvSpPr/>
            <p:nvPr/>
          </p:nvSpPr>
          <p:spPr>
            <a:xfrm>
              <a:off x="2292350" y="32829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52"/>
            <p:cNvSpPr/>
            <p:nvPr/>
          </p:nvSpPr>
          <p:spPr>
            <a:xfrm>
              <a:off x="3816350" y="34353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52"/>
            <p:cNvSpPr/>
            <p:nvPr/>
          </p:nvSpPr>
          <p:spPr>
            <a:xfrm>
              <a:off x="5340350" y="35877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52"/>
            <p:cNvSpPr/>
            <p:nvPr/>
          </p:nvSpPr>
          <p:spPr>
            <a:xfrm>
              <a:off x="6864350" y="37401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52"/>
            <p:cNvSpPr/>
            <p:nvPr/>
          </p:nvSpPr>
          <p:spPr>
            <a:xfrm>
              <a:off x="3054350" y="47307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52"/>
            <p:cNvSpPr/>
            <p:nvPr/>
          </p:nvSpPr>
          <p:spPr>
            <a:xfrm>
              <a:off x="5035550" y="49593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10" name="Google Shape;1310;p52"/>
            <p:cNvCxnSpPr/>
            <p:nvPr/>
          </p:nvCxnSpPr>
          <p:spPr>
            <a:xfrm flipH="1">
              <a:off x="2057400" y="2133600"/>
              <a:ext cx="609600" cy="5334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1" name="Google Shape;1311;p52"/>
            <p:cNvCxnSpPr/>
            <p:nvPr/>
          </p:nvCxnSpPr>
          <p:spPr>
            <a:xfrm>
              <a:off x="2971800" y="2209800"/>
              <a:ext cx="990600" cy="12954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2" name="Google Shape;1312;p52"/>
            <p:cNvCxnSpPr/>
            <p:nvPr/>
          </p:nvCxnSpPr>
          <p:spPr>
            <a:xfrm>
              <a:off x="2057400" y="3048000"/>
              <a:ext cx="304800" cy="304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3" name="Google Shape;1313;p52"/>
            <p:cNvCxnSpPr/>
            <p:nvPr/>
          </p:nvCxnSpPr>
          <p:spPr>
            <a:xfrm>
              <a:off x="2667000" y="3733800"/>
              <a:ext cx="533400" cy="990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4" name="Google Shape;1314;p52"/>
            <p:cNvCxnSpPr/>
            <p:nvPr/>
          </p:nvCxnSpPr>
          <p:spPr>
            <a:xfrm>
              <a:off x="3505200" y="5029200"/>
              <a:ext cx="1600200" cy="304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5" name="Google Shape;1315;p52"/>
            <p:cNvCxnSpPr/>
            <p:nvPr/>
          </p:nvCxnSpPr>
          <p:spPr>
            <a:xfrm flipH="1">
              <a:off x="4191000" y="2438400"/>
              <a:ext cx="457200" cy="990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6" name="Google Shape;1316;p52"/>
            <p:cNvCxnSpPr/>
            <p:nvPr/>
          </p:nvCxnSpPr>
          <p:spPr>
            <a:xfrm>
              <a:off x="4114800" y="3886200"/>
              <a:ext cx="1066800" cy="1143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7" name="Google Shape;1317;p52"/>
            <p:cNvCxnSpPr/>
            <p:nvPr/>
          </p:nvCxnSpPr>
          <p:spPr>
            <a:xfrm flipH="1">
              <a:off x="5562600" y="2819400"/>
              <a:ext cx="457200" cy="76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8" name="Google Shape;1318;p52"/>
            <p:cNvCxnSpPr/>
            <p:nvPr/>
          </p:nvCxnSpPr>
          <p:spPr>
            <a:xfrm>
              <a:off x="6248400" y="2743200"/>
              <a:ext cx="914400" cy="990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9" name="Google Shape;1319;p52"/>
            <p:cNvCxnSpPr/>
            <p:nvPr/>
          </p:nvCxnSpPr>
          <p:spPr>
            <a:xfrm flipH="1" rot="10800000">
              <a:off x="7162800" y="3124200"/>
              <a:ext cx="533400" cy="609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20" name="Google Shape;1320;p52"/>
            <p:cNvSpPr txBox="1"/>
            <p:nvPr/>
          </p:nvSpPr>
          <p:spPr>
            <a:xfrm>
              <a:off x="2743200" y="18288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2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52"/>
            <p:cNvSpPr txBox="1"/>
            <p:nvPr/>
          </p:nvSpPr>
          <p:spPr>
            <a:xfrm>
              <a:off x="4343400" y="20574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3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52"/>
            <p:cNvSpPr txBox="1"/>
            <p:nvPr/>
          </p:nvSpPr>
          <p:spPr>
            <a:xfrm>
              <a:off x="5943600" y="24384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8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52"/>
            <p:cNvSpPr txBox="1"/>
            <p:nvPr/>
          </p:nvSpPr>
          <p:spPr>
            <a:xfrm>
              <a:off x="7467600" y="2743200"/>
              <a:ext cx="4572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10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52"/>
            <p:cNvSpPr txBox="1"/>
            <p:nvPr/>
          </p:nvSpPr>
          <p:spPr>
            <a:xfrm>
              <a:off x="1752600" y="26670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1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52"/>
            <p:cNvSpPr txBox="1"/>
            <p:nvPr/>
          </p:nvSpPr>
          <p:spPr>
            <a:xfrm>
              <a:off x="2362200" y="32766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4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52"/>
            <p:cNvSpPr txBox="1"/>
            <p:nvPr/>
          </p:nvSpPr>
          <p:spPr>
            <a:xfrm>
              <a:off x="3886200" y="35052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5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52"/>
            <p:cNvSpPr txBox="1"/>
            <p:nvPr/>
          </p:nvSpPr>
          <p:spPr>
            <a:xfrm>
              <a:off x="5410200" y="36576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9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52"/>
            <p:cNvSpPr txBox="1"/>
            <p:nvPr/>
          </p:nvSpPr>
          <p:spPr>
            <a:xfrm>
              <a:off x="6858000" y="3810000"/>
              <a:ext cx="7620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11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52"/>
            <p:cNvSpPr txBox="1"/>
            <p:nvPr/>
          </p:nvSpPr>
          <p:spPr>
            <a:xfrm>
              <a:off x="3124200" y="48006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6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52"/>
            <p:cNvSpPr txBox="1"/>
            <p:nvPr/>
          </p:nvSpPr>
          <p:spPr>
            <a:xfrm>
              <a:off x="5105400" y="50292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7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52"/>
            <p:cNvSpPr txBox="1"/>
            <p:nvPr/>
          </p:nvSpPr>
          <p:spPr>
            <a:xfrm>
              <a:off x="2057400" y="2057400"/>
              <a:ext cx="3048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4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52"/>
            <p:cNvSpPr txBox="1"/>
            <p:nvPr/>
          </p:nvSpPr>
          <p:spPr>
            <a:xfrm>
              <a:off x="3429000" y="2362200"/>
              <a:ext cx="3048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8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52"/>
            <p:cNvSpPr txBox="1"/>
            <p:nvPr/>
          </p:nvSpPr>
          <p:spPr>
            <a:xfrm>
              <a:off x="4495800" y="2743200"/>
              <a:ext cx="3048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6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52"/>
            <p:cNvSpPr txBox="1"/>
            <p:nvPr/>
          </p:nvSpPr>
          <p:spPr>
            <a:xfrm>
              <a:off x="4648200" y="4038600"/>
              <a:ext cx="3048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6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52"/>
            <p:cNvSpPr txBox="1"/>
            <p:nvPr/>
          </p:nvSpPr>
          <p:spPr>
            <a:xfrm>
              <a:off x="4114800" y="4724400"/>
              <a:ext cx="3048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7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52"/>
            <p:cNvSpPr txBox="1"/>
            <p:nvPr/>
          </p:nvSpPr>
          <p:spPr>
            <a:xfrm>
              <a:off x="2971800" y="3962400"/>
              <a:ext cx="3048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5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52"/>
            <p:cNvSpPr txBox="1"/>
            <p:nvPr/>
          </p:nvSpPr>
          <p:spPr>
            <a:xfrm>
              <a:off x="1905000" y="3048000"/>
              <a:ext cx="3048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2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38" name="Google Shape;1338;p52"/>
            <p:cNvCxnSpPr/>
            <p:nvPr/>
          </p:nvCxnSpPr>
          <p:spPr>
            <a:xfrm>
              <a:off x="4267200" y="3733800"/>
              <a:ext cx="10668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39" name="Google Shape;1339;p52"/>
            <p:cNvSpPr txBox="1"/>
            <p:nvPr/>
          </p:nvSpPr>
          <p:spPr>
            <a:xfrm>
              <a:off x="4800600" y="3352800"/>
              <a:ext cx="3048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4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52"/>
            <p:cNvSpPr txBox="1"/>
            <p:nvPr/>
          </p:nvSpPr>
          <p:spPr>
            <a:xfrm>
              <a:off x="5410200" y="3048000"/>
              <a:ext cx="3048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4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52"/>
            <p:cNvSpPr txBox="1"/>
            <p:nvPr/>
          </p:nvSpPr>
          <p:spPr>
            <a:xfrm>
              <a:off x="6324600" y="3124200"/>
              <a:ext cx="3048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5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52"/>
            <p:cNvSpPr txBox="1"/>
            <p:nvPr/>
          </p:nvSpPr>
          <p:spPr>
            <a:xfrm>
              <a:off x="7467600" y="3352800"/>
              <a:ext cx="3048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3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3" name="Google Shape;1343;p52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53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4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Street Map</a:t>
            </a:r>
            <a:endParaRPr/>
          </a:p>
        </p:txBody>
      </p:sp>
      <p:sp>
        <p:nvSpPr>
          <p:cNvPr id="1349" name="Google Shape;1349;p53"/>
          <p:cNvSpPr txBox="1"/>
          <p:nvPr>
            <p:ph idx="1" type="body"/>
          </p:nvPr>
        </p:nvSpPr>
        <p:spPr>
          <a:xfrm>
            <a:off x="762000" y="5835752"/>
            <a:ext cx="7772400" cy="607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40"/>
              <a:buFont typeface="Noto Sans Symbols"/>
              <a:buChar char="◻"/>
            </a:pPr>
            <a:r>
              <a:rPr b="0" i="0" lang="en-US" sz="29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Some streets are one way.</a:t>
            </a:r>
            <a:endParaRPr/>
          </a:p>
        </p:txBody>
      </p:sp>
      <p:grpSp>
        <p:nvGrpSpPr>
          <p:cNvPr id="1350" name="Google Shape;1350;p53"/>
          <p:cNvGrpSpPr/>
          <p:nvPr/>
        </p:nvGrpSpPr>
        <p:grpSpPr>
          <a:xfrm>
            <a:off x="1682750" y="1758950"/>
            <a:ext cx="6392104" cy="3667125"/>
            <a:chOff x="1682750" y="1758950"/>
            <a:chExt cx="6392104" cy="3667125"/>
          </a:xfrm>
        </p:grpSpPr>
        <p:sp>
          <p:nvSpPr>
            <p:cNvPr id="1351" name="Google Shape;1351;p53"/>
            <p:cNvSpPr/>
            <p:nvPr/>
          </p:nvSpPr>
          <p:spPr>
            <a:xfrm>
              <a:off x="1682750" y="25971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53"/>
            <p:cNvSpPr/>
            <p:nvPr/>
          </p:nvSpPr>
          <p:spPr>
            <a:xfrm>
              <a:off x="2673350" y="17589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53"/>
            <p:cNvSpPr/>
            <p:nvPr/>
          </p:nvSpPr>
          <p:spPr>
            <a:xfrm>
              <a:off x="4273550" y="20637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53"/>
            <p:cNvSpPr/>
            <p:nvPr/>
          </p:nvSpPr>
          <p:spPr>
            <a:xfrm>
              <a:off x="5873750" y="23685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53"/>
            <p:cNvSpPr/>
            <p:nvPr/>
          </p:nvSpPr>
          <p:spPr>
            <a:xfrm>
              <a:off x="7473949" y="2673350"/>
              <a:ext cx="544635" cy="407475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53"/>
            <p:cNvSpPr/>
            <p:nvPr/>
          </p:nvSpPr>
          <p:spPr>
            <a:xfrm>
              <a:off x="2292350" y="32829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53"/>
            <p:cNvSpPr/>
            <p:nvPr/>
          </p:nvSpPr>
          <p:spPr>
            <a:xfrm>
              <a:off x="3816350" y="34353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53"/>
            <p:cNvSpPr/>
            <p:nvPr/>
          </p:nvSpPr>
          <p:spPr>
            <a:xfrm>
              <a:off x="5340350" y="35877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53"/>
            <p:cNvSpPr/>
            <p:nvPr/>
          </p:nvSpPr>
          <p:spPr>
            <a:xfrm>
              <a:off x="6864350" y="37401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53"/>
            <p:cNvSpPr/>
            <p:nvPr/>
          </p:nvSpPr>
          <p:spPr>
            <a:xfrm>
              <a:off x="3054350" y="47307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53"/>
            <p:cNvSpPr/>
            <p:nvPr/>
          </p:nvSpPr>
          <p:spPr>
            <a:xfrm>
              <a:off x="5035550" y="4959350"/>
              <a:ext cx="444500" cy="444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62" name="Google Shape;1362;p53"/>
            <p:cNvCxnSpPr/>
            <p:nvPr/>
          </p:nvCxnSpPr>
          <p:spPr>
            <a:xfrm flipH="1">
              <a:off x="2057400" y="2133600"/>
              <a:ext cx="685800" cy="5334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stealth"/>
              <a:tailEnd len="med" w="med" type="stealth"/>
            </a:ln>
          </p:spPr>
        </p:cxnSp>
        <p:cxnSp>
          <p:nvCxnSpPr>
            <p:cNvPr id="1363" name="Google Shape;1363;p53"/>
            <p:cNvCxnSpPr/>
            <p:nvPr/>
          </p:nvCxnSpPr>
          <p:spPr>
            <a:xfrm>
              <a:off x="2971800" y="2209800"/>
              <a:ext cx="990600" cy="12954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stealth"/>
              <a:tailEnd len="med" w="med" type="stealth"/>
            </a:ln>
          </p:spPr>
        </p:cxnSp>
        <p:cxnSp>
          <p:nvCxnSpPr>
            <p:cNvPr id="1364" name="Google Shape;1364;p53"/>
            <p:cNvCxnSpPr/>
            <p:nvPr/>
          </p:nvCxnSpPr>
          <p:spPr>
            <a:xfrm>
              <a:off x="2057400" y="3048000"/>
              <a:ext cx="304800" cy="304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1365" name="Google Shape;1365;p53"/>
            <p:cNvCxnSpPr/>
            <p:nvPr/>
          </p:nvCxnSpPr>
          <p:spPr>
            <a:xfrm>
              <a:off x="2667000" y="3733800"/>
              <a:ext cx="533400" cy="990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1366" name="Google Shape;1366;p53"/>
            <p:cNvCxnSpPr/>
            <p:nvPr/>
          </p:nvCxnSpPr>
          <p:spPr>
            <a:xfrm>
              <a:off x="3505200" y="5029200"/>
              <a:ext cx="1600200" cy="304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stealth"/>
              <a:tailEnd len="med" w="med" type="stealth"/>
            </a:ln>
          </p:spPr>
        </p:cxnSp>
        <p:cxnSp>
          <p:nvCxnSpPr>
            <p:cNvPr id="1367" name="Google Shape;1367;p53"/>
            <p:cNvCxnSpPr/>
            <p:nvPr/>
          </p:nvCxnSpPr>
          <p:spPr>
            <a:xfrm flipH="1">
              <a:off x="4191000" y="2438400"/>
              <a:ext cx="457200" cy="990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stealth"/>
              <a:tailEnd len="sm" w="sm" type="none"/>
            </a:ln>
          </p:spPr>
        </p:cxnSp>
        <p:cxnSp>
          <p:nvCxnSpPr>
            <p:cNvPr id="1368" name="Google Shape;1368;p53"/>
            <p:cNvCxnSpPr/>
            <p:nvPr/>
          </p:nvCxnSpPr>
          <p:spPr>
            <a:xfrm>
              <a:off x="4114800" y="3886200"/>
              <a:ext cx="1066800" cy="1143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1369" name="Google Shape;1369;p53"/>
            <p:cNvCxnSpPr/>
            <p:nvPr/>
          </p:nvCxnSpPr>
          <p:spPr>
            <a:xfrm flipH="1">
              <a:off x="5562600" y="2819400"/>
              <a:ext cx="457200" cy="76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stealth"/>
              <a:tailEnd len="med" w="med" type="stealth"/>
            </a:ln>
          </p:spPr>
        </p:cxnSp>
        <p:cxnSp>
          <p:nvCxnSpPr>
            <p:cNvPr id="1370" name="Google Shape;1370;p53"/>
            <p:cNvCxnSpPr/>
            <p:nvPr/>
          </p:nvCxnSpPr>
          <p:spPr>
            <a:xfrm>
              <a:off x="6248400" y="2743200"/>
              <a:ext cx="914400" cy="990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1371" name="Google Shape;1371;p53"/>
            <p:cNvCxnSpPr/>
            <p:nvPr/>
          </p:nvCxnSpPr>
          <p:spPr>
            <a:xfrm flipH="1" rot="10800000">
              <a:off x="7162800" y="3124200"/>
              <a:ext cx="533400" cy="609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sp>
          <p:nvSpPr>
            <p:cNvPr id="1372" name="Google Shape;1372;p53"/>
            <p:cNvSpPr txBox="1"/>
            <p:nvPr/>
          </p:nvSpPr>
          <p:spPr>
            <a:xfrm>
              <a:off x="2743200" y="18288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2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53"/>
            <p:cNvSpPr txBox="1"/>
            <p:nvPr/>
          </p:nvSpPr>
          <p:spPr>
            <a:xfrm>
              <a:off x="4343400" y="20574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3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53"/>
            <p:cNvSpPr txBox="1"/>
            <p:nvPr/>
          </p:nvSpPr>
          <p:spPr>
            <a:xfrm>
              <a:off x="5943600" y="24384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8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53"/>
            <p:cNvSpPr txBox="1"/>
            <p:nvPr/>
          </p:nvSpPr>
          <p:spPr>
            <a:xfrm>
              <a:off x="7467599" y="2743201"/>
              <a:ext cx="607255" cy="379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10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53"/>
            <p:cNvSpPr txBox="1"/>
            <p:nvPr/>
          </p:nvSpPr>
          <p:spPr>
            <a:xfrm>
              <a:off x="1752600" y="26670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1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53"/>
            <p:cNvSpPr txBox="1"/>
            <p:nvPr/>
          </p:nvSpPr>
          <p:spPr>
            <a:xfrm>
              <a:off x="2362200" y="32766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4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53"/>
            <p:cNvSpPr txBox="1"/>
            <p:nvPr/>
          </p:nvSpPr>
          <p:spPr>
            <a:xfrm>
              <a:off x="3886200" y="35052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5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53"/>
            <p:cNvSpPr txBox="1"/>
            <p:nvPr/>
          </p:nvSpPr>
          <p:spPr>
            <a:xfrm>
              <a:off x="5410200" y="36576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9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53"/>
            <p:cNvSpPr txBox="1"/>
            <p:nvPr/>
          </p:nvSpPr>
          <p:spPr>
            <a:xfrm>
              <a:off x="6858000" y="3810000"/>
              <a:ext cx="7620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11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53"/>
            <p:cNvSpPr txBox="1"/>
            <p:nvPr/>
          </p:nvSpPr>
          <p:spPr>
            <a:xfrm>
              <a:off x="3124200" y="48006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6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53"/>
            <p:cNvSpPr txBox="1"/>
            <p:nvPr/>
          </p:nvSpPr>
          <p:spPr>
            <a:xfrm>
              <a:off x="5105400" y="5029200"/>
              <a:ext cx="2286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7</a:t>
              </a:r>
              <a:endPara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83" name="Google Shape;1383;p53"/>
            <p:cNvCxnSpPr/>
            <p:nvPr/>
          </p:nvCxnSpPr>
          <p:spPr>
            <a:xfrm>
              <a:off x="4267200" y="3733800"/>
              <a:ext cx="1066800" cy="762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stealth"/>
              <a:tailEnd len="med" w="med" type="stealth"/>
            </a:ln>
          </p:spPr>
        </p:cxnSp>
        <p:cxnSp>
          <p:nvCxnSpPr>
            <p:cNvPr id="1384" name="Google Shape;1384;p53"/>
            <p:cNvCxnSpPr/>
            <p:nvPr/>
          </p:nvCxnSpPr>
          <p:spPr>
            <a:xfrm flipH="1" rot="10800000">
              <a:off x="5486400" y="4114800"/>
              <a:ext cx="1447800" cy="1066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stealth"/>
              <a:tailEnd len="med" w="med" type="stealth"/>
            </a:ln>
          </p:spPr>
        </p:cxnSp>
      </p:grpSp>
      <p:sp>
        <p:nvSpPr>
          <p:cNvPr id="1385" name="Google Shape;1385;p53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54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4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Spanning Tree</a:t>
            </a:r>
            <a:endParaRPr/>
          </a:p>
        </p:txBody>
      </p:sp>
      <p:sp>
        <p:nvSpPr>
          <p:cNvPr id="1391" name="Google Shape;1391;p54"/>
          <p:cNvSpPr txBox="1"/>
          <p:nvPr>
            <p:ph idx="1" type="body"/>
          </p:nvPr>
        </p:nvSpPr>
        <p:spPr>
          <a:xfrm>
            <a:off x="228600" y="1600200"/>
            <a:ext cx="8686800" cy="1790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b="0" i="0" lang="en-US" sz="26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 Tree is a connected graph with </a:t>
            </a:r>
            <a:r>
              <a:rPr b="0" i="0" lang="en-US" sz="2600" u="non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no cycles</a:t>
            </a:r>
            <a:r>
              <a:rPr b="0" i="0" lang="en-US" sz="26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  <a:endParaRPr/>
          </a:p>
          <a:p>
            <a:pPr indent="-319087" lvl="0" marL="319087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b="0" i="0" lang="en-US" sz="26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Spanning Tree of a graph is a sub graph that contains </a:t>
            </a:r>
            <a:r>
              <a:rPr b="1" i="0" lang="en-US" sz="2600" u="non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all the vertices</a:t>
            </a:r>
            <a:r>
              <a:rPr b="0" i="0" lang="en-US" sz="26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and it is a Tree.</a:t>
            </a:r>
            <a:endParaRPr sz="2600"/>
          </a:p>
          <a:p>
            <a:pPr indent="-319087" lvl="0" marL="319087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b="0" i="0" lang="en-US" sz="26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Graph </a:t>
            </a:r>
            <a:r>
              <a:rPr b="0" i="0" lang="en-US" sz="2600" u="none">
                <a:solidFill>
                  <a:srgbClr val="0033CC"/>
                </a:solidFill>
                <a:latin typeface="Questrial"/>
                <a:ea typeface="Questrial"/>
                <a:cs typeface="Questrial"/>
                <a:sym typeface="Questrial"/>
              </a:rPr>
              <a:t>may have many </a:t>
            </a:r>
            <a:r>
              <a:rPr b="0" i="0" lang="en-US" sz="26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Spanning Trees.</a:t>
            </a:r>
            <a:endParaRPr sz="2600"/>
          </a:p>
          <a:p>
            <a:pPr indent="-208598" lvl="0" marL="319088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92" name="Google Shape;1392;p54"/>
          <p:cNvSpPr/>
          <p:nvPr/>
        </p:nvSpPr>
        <p:spPr>
          <a:xfrm>
            <a:off x="533400" y="4601320"/>
            <a:ext cx="304800" cy="304800"/>
          </a:xfrm>
          <a:prstGeom prst="ellipse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54"/>
          <p:cNvSpPr/>
          <p:nvPr/>
        </p:nvSpPr>
        <p:spPr>
          <a:xfrm>
            <a:off x="1219200" y="4601320"/>
            <a:ext cx="304800" cy="304800"/>
          </a:xfrm>
          <a:prstGeom prst="ellipse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54"/>
          <p:cNvSpPr/>
          <p:nvPr/>
        </p:nvSpPr>
        <p:spPr>
          <a:xfrm>
            <a:off x="533400" y="5363320"/>
            <a:ext cx="304800" cy="304800"/>
          </a:xfrm>
          <a:prstGeom prst="ellipse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54"/>
          <p:cNvSpPr/>
          <p:nvPr/>
        </p:nvSpPr>
        <p:spPr>
          <a:xfrm>
            <a:off x="1219200" y="5363320"/>
            <a:ext cx="304800" cy="304800"/>
          </a:xfrm>
          <a:prstGeom prst="ellipse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6" name="Google Shape;1396;p54"/>
          <p:cNvCxnSpPr/>
          <p:nvPr/>
        </p:nvCxnSpPr>
        <p:spPr>
          <a:xfrm>
            <a:off x="838200" y="475372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97" name="Google Shape;1397;p54"/>
          <p:cNvCxnSpPr/>
          <p:nvPr/>
        </p:nvCxnSpPr>
        <p:spPr>
          <a:xfrm>
            <a:off x="685800" y="4906120"/>
            <a:ext cx="0" cy="45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98" name="Google Shape;1398;p54"/>
          <p:cNvCxnSpPr/>
          <p:nvPr/>
        </p:nvCxnSpPr>
        <p:spPr>
          <a:xfrm>
            <a:off x="838200" y="551572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99" name="Google Shape;1399;p54"/>
          <p:cNvCxnSpPr/>
          <p:nvPr/>
        </p:nvCxnSpPr>
        <p:spPr>
          <a:xfrm>
            <a:off x="1371600" y="4906120"/>
            <a:ext cx="0" cy="45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00" name="Google Shape;1400;p54"/>
          <p:cNvCxnSpPr/>
          <p:nvPr/>
        </p:nvCxnSpPr>
        <p:spPr>
          <a:xfrm flipH="1">
            <a:off x="793750" y="4861670"/>
            <a:ext cx="469900" cy="546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01" name="Google Shape;1401;p54"/>
          <p:cNvCxnSpPr/>
          <p:nvPr/>
        </p:nvCxnSpPr>
        <p:spPr>
          <a:xfrm>
            <a:off x="793750" y="4861670"/>
            <a:ext cx="469900" cy="546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2" name="Google Shape;1402;p54"/>
          <p:cNvSpPr/>
          <p:nvPr/>
        </p:nvSpPr>
        <p:spPr>
          <a:xfrm>
            <a:off x="3962400" y="4601320"/>
            <a:ext cx="304800" cy="304800"/>
          </a:xfrm>
          <a:prstGeom prst="ellipse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54"/>
          <p:cNvSpPr/>
          <p:nvPr/>
        </p:nvSpPr>
        <p:spPr>
          <a:xfrm>
            <a:off x="4648200" y="4601320"/>
            <a:ext cx="304800" cy="304800"/>
          </a:xfrm>
          <a:prstGeom prst="ellipse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54"/>
          <p:cNvSpPr/>
          <p:nvPr/>
        </p:nvSpPr>
        <p:spPr>
          <a:xfrm>
            <a:off x="3962400" y="5363320"/>
            <a:ext cx="304800" cy="304800"/>
          </a:xfrm>
          <a:prstGeom prst="ellipse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54"/>
          <p:cNvSpPr/>
          <p:nvPr/>
        </p:nvSpPr>
        <p:spPr>
          <a:xfrm>
            <a:off x="4648200" y="5363320"/>
            <a:ext cx="304800" cy="304800"/>
          </a:xfrm>
          <a:prstGeom prst="ellipse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6" name="Google Shape;1406;p54"/>
          <p:cNvCxnSpPr/>
          <p:nvPr/>
        </p:nvCxnSpPr>
        <p:spPr>
          <a:xfrm>
            <a:off x="4267200" y="475372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07" name="Google Shape;1407;p54"/>
          <p:cNvCxnSpPr/>
          <p:nvPr/>
        </p:nvCxnSpPr>
        <p:spPr>
          <a:xfrm>
            <a:off x="4114800" y="4906120"/>
            <a:ext cx="0" cy="45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08" name="Google Shape;1408;p54"/>
          <p:cNvCxnSpPr/>
          <p:nvPr/>
        </p:nvCxnSpPr>
        <p:spPr>
          <a:xfrm>
            <a:off x="4800600" y="4906120"/>
            <a:ext cx="0" cy="45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9" name="Google Shape;1409;p54"/>
          <p:cNvSpPr/>
          <p:nvPr/>
        </p:nvSpPr>
        <p:spPr>
          <a:xfrm>
            <a:off x="5715000" y="4601320"/>
            <a:ext cx="304800" cy="304800"/>
          </a:xfrm>
          <a:prstGeom prst="ellipse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54"/>
          <p:cNvSpPr/>
          <p:nvPr/>
        </p:nvSpPr>
        <p:spPr>
          <a:xfrm>
            <a:off x="6400800" y="4601320"/>
            <a:ext cx="304800" cy="304800"/>
          </a:xfrm>
          <a:prstGeom prst="ellipse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54"/>
          <p:cNvSpPr/>
          <p:nvPr/>
        </p:nvSpPr>
        <p:spPr>
          <a:xfrm>
            <a:off x="5715000" y="5363320"/>
            <a:ext cx="304800" cy="304800"/>
          </a:xfrm>
          <a:prstGeom prst="ellipse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54"/>
          <p:cNvSpPr/>
          <p:nvPr/>
        </p:nvSpPr>
        <p:spPr>
          <a:xfrm>
            <a:off x="6400800" y="5363320"/>
            <a:ext cx="304800" cy="304800"/>
          </a:xfrm>
          <a:prstGeom prst="ellipse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3" name="Google Shape;1413;p54"/>
          <p:cNvCxnSpPr/>
          <p:nvPr/>
        </p:nvCxnSpPr>
        <p:spPr>
          <a:xfrm>
            <a:off x="5867400" y="4906120"/>
            <a:ext cx="0" cy="45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14" name="Google Shape;1414;p54"/>
          <p:cNvCxnSpPr/>
          <p:nvPr/>
        </p:nvCxnSpPr>
        <p:spPr>
          <a:xfrm>
            <a:off x="6019800" y="551572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15" name="Google Shape;1415;p54"/>
          <p:cNvCxnSpPr/>
          <p:nvPr/>
        </p:nvCxnSpPr>
        <p:spPr>
          <a:xfrm>
            <a:off x="6553200" y="4906120"/>
            <a:ext cx="0" cy="45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16" name="Google Shape;1416;p54"/>
          <p:cNvSpPr/>
          <p:nvPr/>
        </p:nvSpPr>
        <p:spPr>
          <a:xfrm>
            <a:off x="7543800" y="4601320"/>
            <a:ext cx="304800" cy="304800"/>
          </a:xfrm>
          <a:prstGeom prst="ellipse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54"/>
          <p:cNvSpPr/>
          <p:nvPr/>
        </p:nvSpPr>
        <p:spPr>
          <a:xfrm>
            <a:off x="8229600" y="4601320"/>
            <a:ext cx="304800" cy="304800"/>
          </a:xfrm>
          <a:prstGeom prst="ellipse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54"/>
          <p:cNvSpPr/>
          <p:nvPr/>
        </p:nvSpPr>
        <p:spPr>
          <a:xfrm>
            <a:off x="7543800" y="5363320"/>
            <a:ext cx="304800" cy="304800"/>
          </a:xfrm>
          <a:prstGeom prst="ellipse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54"/>
          <p:cNvSpPr/>
          <p:nvPr/>
        </p:nvSpPr>
        <p:spPr>
          <a:xfrm>
            <a:off x="8229600" y="5363320"/>
            <a:ext cx="304800" cy="304800"/>
          </a:xfrm>
          <a:prstGeom prst="ellipse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0" name="Google Shape;1420;p54"/>
          <p:cNvCxnSpPr/>
          <p:nvPr/>
        </p:nvCxnSpPr>
        <p:spPr>
          <a:xfrm>
            <a:off x="8382000" y="4906120"/>
            <a:ext cx="0" cy="45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21" name="Google Shape;1421;p54"/>
          <p:cNvCxnSpPr/>
          <p:nvPr/>
        </p:nvCxnSpPr>
        <p:spPr>
          <a:xfrm flipH="1">
            <a:off x="7804150" y="4861670"/>
            <a:ext cx="469900" cy="546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22" name="Google Shape;1422;p54"/>
          <p:cNvCxnSpPr/>
          <p:nvPr/>
        </p:nvCxnSpPr>
        <p:spPr>
          <a:xfrm>
            <a:off x="7804150" y="4861670"/>
            <a:ext cx="469900" cy="546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23" name="Google Shape;1423;p54"/>
          <p:cNvSpPr/>
          <p:nvPr/>
        </p:nvSpPr>
        <p:spPr>
          <a:xfrm>
            <a:off x="2362200" y="4601320"/>
            <a:ext cx="304800" cy="304800"/>
          </a:xfrm>
          <a:prstGeom prst="ellipse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54"/>
          <p:cNvSpPr/>
          <p:nvPr/>
        </p:nvSpPr>
        <p:spPr>
          <a:xfrm>
            <a:off x="3048000" y="4601320"/>
            <a:ext cx="304800" cy="304800"/>
          </a:xfrm>
          <a:prstGeom prst="ellipse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54"/>
          <p:cNvSpPr/>
          <p:nvPr/>
        </p:nvSpPr>
        <p:spPr>
          <a:xfrm>
            <a:off x="2362200" y="5363320"/>
            <a:ext cx="304800" cy="304800"/>
          </a:xfrm>
          <a:prstGeom prst="ellipse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54"/>
          <p:cNvSpPr/>
          <p:nvPr/>
        </p:nvSpPr>
        <p:spPr>
          <a:xfrm>
            <a:off x="3048000" y="5363320"/>
            <a:ext cx="304800" cy="304800"/>
          </a:xfrm>
          <a:prstGeom prst="ellipse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7" name="Google Shape;1427;p54"/>
          <p:cNvCxnSpPr/>
          <p:nvPr/>
        </p:nvCxnSpPr>
        <p:spPr>
          <a:xfrm>
            <a:off x="2667000" y="475372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28" name="Google Shape;1428;p54"/>
          <p:cNvCxnSpPr/>
          <p:nvPr/>
        </p:nvCxnSpPr>
        <p:spPr>
          <a:xfrm>
            <a:off x="2667000" y="551572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29" name="Google Shape;1429;p54"/>
          <p:cNvCxnSpPr/>
          <p:nvPr/>
        </p:nvCxnSpPr>
        <p:spPr>
          <a:xfrm>
            <a:off x="2622550" y="4861670"/>
            <a:ext cx="469900" cy="546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0" name="Google Shape;1430;p54"/>
          <p:cNvSpPr/>
          <p:nvPr/>
        </p:nvSpPr>
        <p:spPr>
          <a:xfrm>
            <a:off x="1752600" y="4982320"/>
            <a:ext cx="381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54"/>
          <p:cNvSpPr txBox="1"/>
          <p:nvPr/>
        </p:nvSpPr>
        <p:spPr>
          <a:xfrm>
            <a:off x="3505200" y="4982320"/>
            <a:ext cx="3810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54"/>
          <p:cNvSpPr txBox="1"/>
          <p:nvPr/>
        </p:nvSpPr>
        <p:spPr>
          <a:xfrm>
            <a:off x="5105400" y="4982320"/>
            <a:ext cx="3810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54"/>
          <p:cNvSpPr txBox="1"/>
          <p:nvPr/>
        </p:nvSpPr>
        <p:spPr>
          <a:xfrm>
            <a:off x="6934200" y="4982320"/>
            <a:ext cx="3810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54"/>
          <p:cNvSpPr txBox="1"/>
          <p:nvPr/>
        </p:nvSpPr>
        <p:spPr>
          <a:xfrm>
            <a:off x="3200400" y="4067920"/>
            <a:ext cx="4724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est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Some Spanning Trees from Graph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54"/>
          <p:cNvSpPr txBox="1"/>
          <p:nvPr/>
        </p:nvSpPr>
        <p:spPr>
          <a:xfrm>
            <a:off x="533400" y="4067920"/>
            <a:ext cx="12192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est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Graph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54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55"/>
          <p:cNvSpPr txBox="1"/>
          <p:nvPr/>
        </p:nvSpPr>
        <p:spPr>
          <a:xfrm>
            <a:off x="669925" y="498475"/>
            <a:ext cx="72548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55"/>
          <p:cNvSpPr/>
          <p:nvPr/>
        </p:nvSpPr>
        <p:spPr>
          <a:xfrm>
            <a:off x="300104" y="1543948"/>
            <a:ext cx="304800" cy="304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55"/>
          <p:cNvSpPr/>
          <p:nvPr/>
        </p:nvSpPr>
        <p:spPr>
          <a:xfrm>
            <a:off x="985904" y="1543948"/>
            <a:ext cx="304800" cy="304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55"/>
          <p:cNvSpPr/>
          <p:nvPr/>
        </p:nvSpPr>
        <p:spPr>
          <a:xfrm>
            <a:off x="300104" y="2305948"/>
            <a:ext cx="304800" cy="304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55"/>
          <p:cNvSpPr/>
          <p:nvPr/>
        </p:nvSpPr>
        <p:spPr>
          <a:xfrm>
            <a:off x="985904" y="2305948"/>
            <a:ext cx="304800" cy="304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6" name="Google Shape;1446;p55"/>
          <p:cNvCxnSpPr/>
          <p:nvPr/>
        </p:nvCxnSpPr>
        <p:spPr>
          <a:xfrm>
            <a:off x="604904" y="1696348"/>
            <a:ext cx="38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47" name="Google Shape;1447;p55"/>
          <p:cNvCxnSpPr/>
          <p:nvPr/>
        </p:nvCxnSpPr>
        <p:spPr>
          <a:xfrm>
            <a:off x="452504" y="1848748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48" name="Google Shape;1448;p55"/>
          <p:cNvCxnSpPr/>
          <p:nvPr/>
        </p:nvCxnSpPr>
        <p:spPr>
          <a:xfrm>
            <a:off x="604904" y="2458348"/>
            <a:ext cx="38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49" name="Google Shape;1449;p55"/>
          <p:cNvCxnSpPr/>
          <p:nvPr/>
        </p:nvCxnSpPr>
        <p:spPr>
          <a:xfrm>
            <a:off x="1138304" y="1848748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50" name="Google Shape;1450;p55"/>
          <p:cNvCxnSpPr/>
          <p:nvPr/>
        </p:nvCxnSpPr>
        <p:spPr>
          <a:xfrm flipH="1">
            <a:off x="560454" y="1804298"/>
            <a:ext cx="469900" cy="5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51" name="Google Shape;1451;p55"/>
          <p:cNvCxnSpPr/>
          <p:nvPr/>
        </p:nvCxnSpPr>
        <p:spPr>
          <a:xfrm>
            <a:off x="560454" y="1804298"/>
            <a:ext cx="469900" cy="5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52" name="Google Shape;1452;p55"/>
          <p:cNvSpPr/>
          <p:nvPr/>
        </p:nvSpPr>
        <p:spPr>
          <a:xfrm>
            <a:off x="2590800" y="685800"/>
            <a:ext cx="304800" cy="304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55"/>
          <p:cNvSpPr/>
          <p:nvPr/>
        </p:nvSpPr>
        <p:spPr>
          <a:xfrm>
            <a:off x="3276600" y="685800"/>
            <a:ext cx="304800" cy="304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55"/>
          <p:cNvSpPr/>
          <p:nvPr/>
        </p:nvSpPr>
        <p:spPr>
          <a:xfrm>
            <a:off x="2590800" y="1447800"/>
            <a:ext cx="304800" cy="304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55"/>
          <p:cNvSpPr/>
          <p:nvPr/>
        </p:nvSpPr>
        <p:spPr>
          <a:xfrm>
            <a:off x="3276600" y="1447800"/>
            <a:ext cx="304800" cy="304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6" name="Google Shape;1456;p55"/>
          <p:cNvCxnSpPr/>
          <p:nvPr/>
        </p:nvCxnSpPr>
        <p:spPr>
          <a:xfrm>
            <a:off x="2895600" y="838200"/>
            <a:ext cx="38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57" name="Google Shape;1457;p55"/>
          <p:cNvCxnSpPr/>
          <p:nvPr/>
        </p:nvCxnSpPr>
        <p:spPr>
          <a:xfrm>
            <a:off x="2743200" y="9906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58" name="Google Shape;1458;p55"/>
          <p:cNvCxnSpPr/>
          <p:nvPr/>
        </p:nvCxnSpPr>
        <p:spPr>
          <a:xfrm>
            <a:off x="3429000" y="9906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59" name="Google Shape;1459;p55"/>
          <p:cNvSpPr/>
          <p:nvPr/>
        </p:nvSpPr>
        <p:spPr>
          <a:xfrm>
            <a:off x="6172200" y="685800"/>
            <a:ext cx="304800" cy="304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55"/>
          <p:cNvSpPr/>
          <p:nvPr/>
        </p:nvSpPr>
        <p:spPr>
          <a:xfrm>
            <a:off x="6858000" y="685800"/>
            <a:ext cx="304800" cy="304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55"/>
          <p:cNvSpPr/>
          <p:nvPr/>
        </p:nvSpPr>
        <p:spPr>
          <a:xfrm>
            <a:off x="6172200" y="1447800"/>
            <a:ext cx="304800" cy="304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55"/>
          <p:cNvSpPr/>
          <p:nvPr/>
        </p:nvSpPr>
        <p:spPr>
          <a:xfrm>
            <a:off x="6858000" y="1447800"/>
            <a:ext cx="304800" cy="304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3" name="Google Shape;1463;p55"/>
          <p:cNvCxnSpPr/>
          <p:nvPr/>
        </p:nvCxnSpPr>
        <p:spPr>
          <a:xfrm>
            <a:off x="6324600" y="9906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64" name="Google Shape;1464;p55"/>
          <p:cNvCxnSpPr/>
          <p:nvPr/>
        </p:nvCxnSpPr>
        <p:spPr>
          <a:xfrm>
            <a:off x="6477000" y="1600200"/>
            <a:ext cx="38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65" name="Google Shape;1465;p55"/>
          <p:cNvCxnSpPr/>
          <p:nvPr/>
        </p:nvCxnSpPr>
        <p:spPr>
          <a:xfrm>
            <a:off x="7010400" y="9906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66" name="Google Shape;1466;p55"/>
          <p:cNvSpPr txBox="1"/>
          <p:nvPr/>
        </p:nvSpPr>
        <p:spPr>
          <a:xfrm>
            <a:off x="3474726" y="144192"/>
            <a:ext cx="4274234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est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All 16 of its Spanning Trees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55"/>
          <p:cNvSpPr txBox="1"/>
          <p:nvPr/>
        </p:nvSpPr>
        <p:spPr>
          <a:xfrm>
            <a:off x="228600" y="228600"/>
            <a:ext cx="1905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est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Complete Graph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55"/>
          <p:cNvSpPr/>
          <p:nvPr/>
        </p:nvSpPr>
        <p:spPr>
          <a:xfrm>
            <a:off x="4419600" y="685800"/>
            <a:ext cx="304800" cy="304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55"/>
          <p:cNvSpPr/>
          <p:nvPr/>
        </p:nvSpPr>
        <p:spPr>
          <a:xfrm>
            <a:off x="5105400" y="685800"/>
            <a:ext cx="304800" cy="304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55"/>
          <p:cNvSpPr/>
          <p:nvPr/>
        </p:nvSpPr>
        <p:spPr>
          <a:xfrm>
            <a:off x="4419600" y="1447800"/>
            <a:ext cx="304800" cy="304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55"/>
          <p:cNvSpPr/>
          <p:nvPr/>
        </p:nvSpPr>
        <p:spPr>
          <a:xfrm>
            <a:off x="5105400" y="1447800"/>
            <a:ext cx="304800" cy="304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2" name="Google Shape;1472;p55"/>
          <p:cNvCxnSpPr/>
          <p:nvPr/>
        </p:nvCxnSpPr>
        <p:spPr>
          <a:xfrm>
            <a:off x="4724400" y="838200"/>
            <a:ext cx="38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3" name="Google Shape;1473;p55"/>
          <p:cNvCxnSpPr/>
          <p:nvPr/>
        </p:nvCxnSpPr>
        <p:spPr>
          <a:xfrm>
            <a:off x="4572000" y="9906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4" name="Google Shape;1474;p55"/>
          <p:cNvCxnSpPr/>
          <p:nvPr/>
        </p:nvCxnSpPr>
        <p:spPr>
          <a:xfrm>
            <a:off x="4724400" y="1600200"/>
            <a:ext cx="38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5" name="Google Shape;1475;p55"/>
          <p:cNvSpPr/>
          <p:nvPr/>
        </p:nvSpPr>
        <p:spPr>
          <a:xfrm>
            <a:off x="7924800" y="685800"/>
            <a:ext cx="304800" cy="304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55"/>
          <p:cNvSpPr/>
          <p:nvPr/>
        </p:nvSpPr>
        <p:spPr>
          <a:xfrm>
            <a:off x="8610600" y="685800"/>
            <a:ext cx="304800" cy="304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55"/>
          <p:cNvSpPr/>
          <p:nvPr/>
        </p:nvSpPr>
        <p:spPr>
          <a:xfrm>
            <a:off x="7924800" y="1447800"/>
            <a:ext cx="304800" cy="304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55"/>
          <p:cNvSpPr/>
          <p:nvPr/>
        </p:nvSpPr>
        <p:spPr>
          <a:xfrm>
            <a:off x="8610600" y="1447800"/>
            <a:ext cx="304800" cy="304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9" name="Google Shape;1479;p55"/>
          <p:cNvCxnSpPr/>
          <p:nvPr/>
        </p:nvCxnSpPr>
        <p:spPr>
          <a:xfrm>
            <a:off x="8229600" y="838200"/>
            <a:ext cx="38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80" name="Google Shape;1480;p55"/>
          <p:cNvCxnSpPr/>
          <p:nvPr/>
        </p:nvCxnSpPr>
        <p:spPr>
          <a:xfrm>
            <a:off x="8763000" y="9906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81" name="Google Shape;1481;p55"/>
          <p:cNvCxnSpPr/>
          <p:nvPr/>
        </p:nvCxnSpPr>
        <p:spPr>
          <a:xfrm>
            <a:off x="8229600" y="1600200"/>
            <a:ext cx="38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2" name="Google Shape;1482;p55"/>
          <p:cNvSpPr/>
          <p:nvPr/>
        </p:nvSpPr>
        <p:spPr>
          <a:xfrm>
            <a:off x="2590800" y="2209800"/>
            <a:ext cx="304800" cy="304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55"/>
          <p:cNvSpPr/>
          <p:nvPr/>
        </p:nvSpPr>
        <p:spPr>
          <a:xfrm>
            <a:off x="3276600" y="2209800"/>
            <a:ext cx="304800" cy="304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55"/>
          <p:cNvSpPr/>
          <p:nvPr/>
        </p:nvSpPr>
        <p:spPr>
          <a:xfrm>
            <a:off x="2590800" y="2971800"/>
            <a:ext cx="304800" cy="304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55"/>
          <p:cNvSpPr/>
          <p:nvPr/>
        </p:nvSpPr>
        <p:spPr>
          <a:xfrm>
            <a:off x="3276600" y="2971800"/>
            <a:ext cx="304800" cy="304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6" name="Google Shape;1486;p55"/>
          <p:cNvCxnSpPr/>
          <p:nvPr/>
        </p:nvCxnSpPr>
        <p:spPr>
          <a:xfrm>
            <a:off x="2895600" y="2362200"/>
            <a:ext cx="38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87" name="Google Shape;1487;p55"/>
          <p:cNvCxnSpPr/>
          <p:nvPr/>
        </p:nvCxnSpPr>
        <p:spPr>
          <a:xfrm flipH="1">
            <a:off x="2851150" y="2470150"/>
            <a:ext cx="469900" cy="5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88" name="Google Shape;1488;p55"/>
          <p:cNvCxnSpPr/>
          <p:nvPr/>
        </p:nvCxnSpPr>
        <p:spPr>
          <a:xfrm>
            <a:off x="2851150" y="2470150"/>
            <a:ext cx="469900" cy="5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9" name="Google Shape;1489;p55"/>
          <p:cNvSpPr/>
          <p:nvPr/>
        </p:nvSpPr>
        <p:spPr>
          <a:xfrm>
            <a:off x="2590800" y="3810000"/>
            <a:ext cx="304800" cy="304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55"/>
          <p:cNvSpPr/>
          <p:nvPr/>
        </p:nvSpPr>
        <p:spPr>
          <a:xfrm>
            <a:off x="3276600" y="3810000"/>
            <a:ext cx="304800" cy="304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55"/>
          <p:cNvSpPr/>
          <p:nvPr/>
        </p:nvSpPr>
        <p:spPr>
          <a:xfrm>
            <a:off x="2590800" y="4572000"/>
            <a:ext cx="304800" cy="304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55"/>
          <p:cNvSpPr/>
          <p:nvPr/>
        </p:nvSpPr>
        <p:spPr>
          <a:xfrm>
            <a:off x="3276600" y="4572000"/>
            <a:ext cx="304800" cy="304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3" name="Google Shape;1493;p55"/>
          <p:cNvCxnSpPr/>
          <p:nvPr/>
        </p:nvCxnSpPr>
        <p:spPr>
          <a:xfrm>
            <a:off x="2743200" y="41148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94" name="Google Shape;1494;p55"/>
          <p:cNvCxnSpPr/>
          <p:nvPr/>
        </p:nvCxnSpPr>
        <p:spPr>
          <a:xfrm>
            <a:off x="3429000" y="41148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95" name="Google Shape;1495;p55"/>
          <p:cNvCxnSpPr/>
          <p:nvPr/>
        </p:nvCxnSpPr>
        <p:spPr>
          <a:xfrm>
            <a:off x="2851150" y="4070350"/>
            <a:ext cx="469900" cy="5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96" name="Google Shape;1496;p55"/>
          <p:cNvSpPr/>
          <p:nvPr/>
        </p:nvSpPr>
        <p:spPr>
          <a:xfrm>
            <a:off x="7924800" y="2209800"/>
            <a:ext cx="304800" cy="304800"/>
          </a:xfrm>
          <a:prstGeom prst="ellipse">
            <a:avLst/>
          </a:prstGeom>
          <a:solidFill>
            <a:schemeClr val="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7" name="Google Shape;1497;p55"/>
          <p:cNvSpPr/>
          <p:nvPr/>
        </p:nvSpPr>
        <p:spPr>
          <a:xfrm>
            <a:off x="8610600" y="2209800"/>
            <a:ext cx="304800" cy="304800"/>
          </a:xfrm>
          <a:prstGeom prst="ellipse">
            <a:avLst/>
          </a:prstGeom>
          <a:solidFill>
            <a:schemeClr val="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Google Shape;1498;p55"/>
          <p:cNvSpPr/>
          <p:nvPr/>
        </p:nvSpPr>
        <p:spPr>
          <a:xfrm>
            <a:off x="7924800" y="2971800"/>
            <a:ext cx="304800" cy="304800"/>
          </a:xfrm>
          <a:prstGeom prst="ellipse">
            <a:avLst/>
          </a:prstGeom>
          <a:solidFill>
            <a:schemeClr val="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55"/>
          <p:cNvSpPr/>
          <p:nvPr/>
        </p:nvSpPr>
        <p:spPr>
          <a:xfrm>
            <a:off x="8610600" y="2971800"/>
            <a:ext cx="304800" cy="304800"/>
          </a:xfrm>
          <a:prstGeom prst="ellipse">
            <a:avLst/>
          </a:prstGeom>
          <a:solidFill>
            <a:schemeClr val="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0" name="Google Shape;1500;p55"/>
          <p:cNvCxnSpPr/>
          <p:nvPr/>
        </p:nvCxnSpPr>
        <p:spPr>
          <a:xfrm>
            <a:off x="8763000" y="25146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01" name="Google Shape;1501;p55"/>
          <p:cNvCxnSpPr/>
          <p:nvPr/>
        </p:nvCxnSpPr>
        <p:spPr>
          <a:xfrm flipH="1">
            <a:off x="8185150" y="2470150"/>
            <a:ext cx="469900" cy="5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02" name="Google Shape;1502;p55"/>
          <p:cNvCxnSpPr/>
          <p:nvPr/>
        </p:nvCxnSpPr>
        <p:spPr>
          <a:xfrm>
            <a:off x="8185150" y="2470150"/>
            <a:ext cx="469900" cy="5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3" name="Google Shape;1503;p55"/>
          <p:cNvSpPr/>
          <p:nvPr/>
        </p:nvSpPr>
        <p:spPr>
          <a:xfrm>
            <a:off x="6172200" y="2209800"/>
            <a:ext cx="304800" cy="304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55"/>
          <p:cNvSpPr/>
          <p:nvPr/>
        </p:nvSpPr>
        <p:spPr>
          <a:xfrm>
            <a:off x="6858000" y="2209800"/>
            <a:ext cx="304800" cy="304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55"/>
          <p:cNvSpPr/>
          <p:nvPr/>
        </p:nvSpPr>
        <p:spPr>
          <a:xfrm>
            <a:off x="6172200" y="2971800"/>
            <a:ext cx="304800" cy="304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55"/>
          <p:cNvSpPr/>
          <p:nvPr/>
        </p:nvSpPr>
        <p:spPr>
          <a:xfrm>
            <a:off x="6858000" y="2971800"/>
            <a:ext cx="304800" cy="304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7" name="Google Shape;1507;p55"/>
          <p:cNvCxnSpPr/>
          <p:nvPr/>
        </p:nvCxnSpPr>
        <p:spPr>
          <a:xfrm>
            <a:off x="6477000" y="3124200"/>
            <a:ext cx="38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08" name="Google Shape;1508;p55"/>
          <p:cNvCxnSpPr/>
          <p:nvPr/>
        </p:nvCxnSpPr>
        <p:spPr>
          <a:xfrm flipH="1">
            <a:off x="6432550" y="2470150"/>
            <a:ext cx="469900" cy="5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09" name="Google Shape;1509;p55"/>
          <p:cNvCxnSpPr/>
          <p:nvPr/>
        </p:nvCxnSpPr>
        <p:spPr>
          <a:xfrm>
            <a:off x="6432550" y="2470150"/>
            <a:ext cx="469900" cy="5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0" name="Google Shape;1510;p55"/>
          <p:cNvSpPr/>
          <p:nvPr/>
        </p:nvSpPr>
        <p:spPr>
          <a:xfrm>
            <a:off x="4419600" y="2209800"/>
            <a:ext cx="304800" cy="304800"/>
          </a:xfrm>
          <a:prstGeom prst="ellipse">
            <a:avLst/>
          </a:prstGeom>
          <a:solidFill>
            <a:schemeClr val="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55"/>
          <p:cNvSpPr/>
          <p:nvPr/>
        </p:nvSpPr>
        <p:spPr>
          <a:xfrm>
            <a:off x="5105400" y="2209800"/>
            <a:ext cx="304800" cy="304800"/>
          </a:xfrm>
          <a:prstGeom prst="ellipse">
            <a:avLst/>
          </a:prstGeom>
          <a:solidFill>
            <a:schemeClr val="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55"/>
          <p:cNvSpPr/>
          <p:nvPr/>
        </p:nvSpPr>
        <p:spPr>
          <a:xfrm>
            <a:off x="4419600" y="2971800"/>
            <a:ext cx="304800" cy="304800"/>
          </a:xfrm>
          <a:prstGeom prst="ellipse">
            <a:avLst/>
          </a:prstGeom>
          <a:solidFill>
            <a:schemeClr val="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55"/>
          <p:cNvSpPr/>
          <p:nvPr/>
        </p:nvSpPr>
        <p:spPr>
          <a:xfrm>
            <a:off x="5105400" y="2971800"/>
            <a:ext cx="304800" cy="304800"/>
          </a:xfrm>
          <a:prstGeom prst="ellipse">
            <a:avLst/>
          </a:prstGeom>
          <a:solidFill>
            <a:schemeClr val="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4" name="Google Shape;1514;p55"/>
          <p:cNvCxnSpPr/>
          <p:nvPr/>
        </p:nvCxnSpPr>
        <p:spPr>
          <a:xfrm>
            <a:off x="4572000" y="25146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15" name="Google Shape;1515;p55"/>
          <p:cNvCxnSpPr/>
          <p:nvPr/>
        </p:nvCxnSpPr>
        <p:spPr>
          <a:xfrm flipH="1">
            <a:off x="4679950" y="2470150"/>
            <a:ext cx="469900" cy="5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16" name="Google Shape;1516;p55"/>
          <p:cNvCxnSpPr/>
          <p:nvPr/>
        </p:nvCxnSpPr>
        <p:spPr>
          <a:xfrm>
            <a:off x="4679950" y="2470150"/>
            <a:ext cx="469900" cy="5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7" name="Google Shape;1517;p55"/>
          <p:cNvSpPr/>
          <p:nvPr/>
        </p:nvSpPr>
        <p:spPr>
          <a:xfrm>
            <a:off x="7924800" y="3810000"/>
            <a:ext cx="304800" cy="304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55"/>
          <p:cNvSpPr/>
          <p:nvPr/>
        </p:nvSpPr>
        <p:spPr>
          <a:xfrm>
            <a:off x="8610600" y="3810000"/>
            <a:ext cx="304800" cy="304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55"/>
          <p:cNvSpPr/>
          <p:nvPr/>
        </p:nvSpPr>
        <p:spPr>
          <a:xfrm>
            <a:off x="7924800" y="4572000"/>
            <a:ext cx="304800" cy="304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55"/>
          <p:cNvSpPr/>
          <p:nvPr/>
        </p:nvSpPr>
        <p:spPr>
          <a:xfrm>
            <a:off x="8610600" y="4572000"/>
            <a:ext cx="304800" cy="304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1" name="Google Shape;1521;p55"/>
          <p:cNvCxnSpPr/>
          <p:nvPr/>
        </p:nvCxnSpPr>
        <p:spPr>
          <a:xfrm>
            <a:off x="8229600" y="3962400"/>
            <a:ext cx="38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22" name="Google Shape;1522;p55"/>
          <p:cNvCxnSpPr/>
          <p:nvPr/>
        </p:nvCxnSpPr>
        <p:spPr>
          <a:xfrm>
            <a:off x="8229600" y="4724400"/>
            <a:ext cx="38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23" name="Google Shape;1523;p55"/>
          <p:cNvCxnSpPr/>
          <p:nvPr/>
        </p:nvCxnSpPr>
        <p:spPr>
          <a:xfrm>
            <a:off x="8185150" y="4070350"/>
            <a:ext cx="469900" cy="5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24" name="Google Shape;1524;p55"/>
          <p:cNvSpPr/>
          <p:nvPr/>
        </p:nvSpPr>
        <p:spPr>
          <a:xfrm>
            <a:off x="6172200" y="3810000"/>
            <a:ext cx="304800" cy="304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55"/>
          <p:cNvSpPr/>
          <p:nvPr/>
        </p:nvSpPr>
        <p:spPr>
          <a:xfrm>
            <a:off x="6858000" y="3810000"/>
            <a:ext cx="304800" cy="304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55"/>
          <p:cNvSpPr/>
          <p:nvPr/>
        </p:nvSpPr>
        <p:spPr>
          <a:xfrm>
            <a:off x="6172200" y="4572000"/>
            <a:ext cx="304800" cy="304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55"/>
          <p:cNvSpPr/>
          <p:nvPr/>
        </p:nvSpPr>
        <p:spPr>
          <a:xfrm>
            <a:off x="6858000" y="4572000"/>
            <a:ext cx="304800" cy="304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8" name="Google Shape;1528;p55"/>
          <p:cNvCxnSpPr/>
          <p:nvPr/>
        </p:nvCxnSpPr>
        <p:spPr>
          <a:xfrm>
            <a:off x="6324600" y="41148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29" name="Google Shape;1529;p55"/>
          <p:cNvCxnSpPr/>
          <p:nvPr/>
        </p:nvCxnSpPr>
        <p:spPr>
          <a:xfrm>
            <a:off x="7010400" y="41148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30" name="Google Shape;1530;p55"/>
          <p:cNvCxnSpPr/>
          <p:nvPr/>
        </p:nvCxnSpPr>
        <p:spPr>
          <a:xfrm flipH="1">
            <a:off x="6432550" y="4070350"/>
            <a:ext cx="469900" cy="5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31" name="Google Shape;1531;p55"/>
          <p:cNvSpPr/>
          <p:nvPr/>
        </p:nvSpPr>
        <p:spPr>
          <a:xfrm>
            <a:off x="4419600" y="3810000"/>
            <a:ext cx="304800" cy="304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55"/>
          <p:cNvSpPr/>
          <p:nvPr/>
        </p:nvSpPr>
        <p:spPr>
          <a:xfrm>
            <a:off x="5105400" y="3810000"/>
            <a:ext cx="304800" cy="304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55"/>
          <p:cNvSpPr/>
          <p:nvPr/>
        </p:nvSpPr>
        <p:spPr>
          <a:xfrm>
            <a:off x="4419600" y="4572000"/>
            <a:ext cx="304800" cy="304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55"/>
          <p:cNvSpPr/>
          <p:nvPr/>
        </p:nvSpPr>
        <p:spPr>
          <a:xfrm>
            <a:off x="5105400" y="4572000"/>
            <a:ext cx="304800" cy="304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5" name="Google Shape;1535;p55"/>
          <p:cNvCxnSpPr/>
          <p:nvPr/>
        </p:nvCxnSpPr>
        <p:spPr>
          <a:xfrm>
            <a:off x="4724400" y="3962400"/>
            <a:ext cx="38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36" name="Google Shape;1536;p55"/>
          <p:cNvCxnSpPr/>
          <p:nvPr/>
        </p:nvCxnSpPr>
        <p:spPr>
          <a:xfrm>
            <a:off x="4724400" y="4724400"/>
            <a:ext cx="38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37" name="Google Shape;1537;p55"/>
          <p:cNvCxnSpPr/>
          <p:nvPr/>
        </p:nvCxnSpPr>
        <p:spPr>
          <a:xfrm flipH="1">
            <a:off x="4679950" y="4070350"/>
            <a:ext cx="469900" cy="5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38" name="Google Shape;1538;p55"/>
          <p:cNvSpPr/>
          <p:nvPr/>
        </p:nvSpPr>
        <p:spPr>
          <a:xfrm>
            <a:off x="2590800" y="5410200"/>
            <a:ext cx="304800" cy="304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55"/>
          <p:cNvSpPr/>
          <p:nvPr/>
        </p:nvSpPr>
        <p:spPr>
          <a:xfrm>
            <a:off x="3276600" y="5410200"/>
            <a:ext cx="304800" cy="304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55"/>
          <p:cNvSpPr/>
          <p:nvPr/>
        </p:nvSpPr>
        <p:spPr>
          <a:xfrm>
            <a:off x="2590800" y="6172200"/>
            <a:ext cx="304800" cy="304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55"/>
          <p:cNvSpPr/>
          <p:nvPr/>
        </p:nvSpPr>
        <p:spPr>
          <a:xfrm>
            <a:off x="3276600" y="6172200"/>
            <a:ext cx="304800" cy="304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2" name="Google Shape;1542;p55"/>
          <p:cNvCxnSpPr/>
          <p:nvPr/>
        </p:nvCxnSpPr>
        <p:spPr>
          <a:xfrm>
            <a:off x="2895600" y="5562600"/>
            <a:ext cx="38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43" name="Google Shape;1543;p55"/>
          <p:cNvCxnSpPr/>
          <p:nvPr/>
        </p:nvCxnSpPr>
        <p:spPr>
          <a:xfrm>
            <a:off x="2743200" y="57150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44" name="Google Shape;1544;p55"/>
          <p:cNvCxnSpPr/>
          <p:nvPr/>
        </p:nvCxnSpPr>
        <p:spPr>
          <a:xfrm>
            <a:off x="2851150" y="5670550"/>
            <a:ext cx="469900" cy="5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45" name="Google Shape;1545;p55"/>
          <p:cNvSpPr/>
          <p:nvPr/>
        </p:nvSpPr>
        <p:spPr>
          <a:xfrm>
            <a:off x="7924800" y="5410200"/>
            <a:ext cx="304800" cy="304800"/>
          </a:xfrm>
          <a:prstGeom prst="ellipse">
            <a:avLst/>
          </a:prstGeom>
          <a:solidFill>
            <a:schemeClr val="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55"/>
          <p:cNvSpPr/>
          <p:nvPr/>
        </p:nvSpPr>
        <p:spPr>
          <a:xfrm>
            <a:off x="8610600" y="5410200"/>
            <a:ext cx="304800" cy="304800"/>
          </a:xfrm>
          <a:prstGeom prst="ellipse">
            <a:avLst/>
          </a:prstGeom>
          <a:solidFill>
            <a:schemeClr val="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55"/>
          <p:cNvSpPr/>
          <p:nvPr/>
        </p:nvSpPr>
        <p:spPr>
          <a:xfrm>
            <a:off x="7924800" y="6172200"/>
            <a:ext cx="304800" cy="304800"/>
          </a:xfrm>
          <a:prstGeom prst="ellipse">
            <a:avLst/>
          </a:prstGeom>
          <a:solidFill>
            <a:schemeClr val="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p55"/>
          <p:cNvSpPr/>
          <p:nvPr/>
        </p:nvSpPr>
        <p:spPr>
          <a:xfrm>
            <a:off x="8610600" y="6172200"/>
            <a:ext cx="304800" cy="304800"/>
          </a:xfrm>
          <a:prstGeom prst="ellipse">
            <a:avLst/>
          </a:prstGeom>
          <a:solidFill>
            <a:schemeClr val="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9" name="Google Shape;1549;p55"/>
          <p:cNvCxnSpPr/>
          <p:nvPr/>
        </p:nvCxnSpPr>
        <p:spPr>
          <a:xfrm>
            <a:off x="8229600" y="5562600"/>
            <a:ext cx="38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50" name="Google Shape;1550;p55"/>
          <p:cNvCxnSpPr/>
          <p:nvPr/>
        </p:nvCxnSpPr>
        <p:spPr>
          <a:xfrm>
            <a:off x="8763000" y="57150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51" name="Google Shape;1551;p55"/>
          <p:cNvCxnSpPr/>
          <p:nvPr/>
        </p:nvCxnSpPr>
        <p:spPr>
          <a:xfrm flipH="1">
            <a:off x="8185150" y="5670550"/>
            <a:ext cx="469900" cy="5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52" name="Google Shape;1552;p55"/>
          <p:cNvSpPr/>
          <p:nvPr/>
        </p:nvSpPr>
        <p:spPr>
          <a:xfrm>
            <a:off x="6172200" y="5410200"/>
            <a:ext cx="304800" cy="304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p55"/>
          <p:cNvSpPr/>
          <p:nvPr/>
        </p:nvSpPr>
        <p:spPr>
          <a:xfrm>
            <a:off x="6858000" y="5410200"/>
            <a:ext cx="304800" cy="304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p55"/>
          <p:cNvSpPr/>
          <p:nvPr/>
        </p:nvSpPr>
        <p:spPr>
          <a:xfrm>
            <a:off x="6172200" y="6172200"/>
            <a:ext cx="304800" cy="304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p55"/>
          <p:cNvSpPr/>
          <p:nvPr/>
        </p:nvSpPr>
        <p:spPr>
          <a:xfrm>
            <a:off x="6858000" y="6172200"/>
            <a:ext cx="304800" cy="304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6" name="Google Shape;1556;p55"/>
          <p:cNvCxnSpPr/>
          <p:nvPr/>
        </p:nvCxnSpPr>
        <p:spPr>
          <a:xfrm>
            <a:off x="6477000" y="6324600"/>
            <a:ext cx="38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57" name="Google Shape;1557;p55"/>
          <p:cNvCxnSpPr/>
          <p:nvPr/>
        </p:nvCxnSpPr>
        <p:spPr>
          <a:xfrm>
            <a:off x="7010400" y="57150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58" name="Google Shape;1558;p55"/>
          <p:cNvCxnSpPr/>
          <p:nvPr/>
        </p:nvCxnSpPr>
        <p:spPr>
          <a:xfrm>
            <a:off x="6432550" y="5670550"/>
            <a:ext cx="469900" cy="5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59" name="Google Shape;1559;p55"/>
          <p:cNvSpPr/>
          <p:nvPr/>
        </p:nvSpPr>
        <p:spPr>
          <a:xfrm>
            <a:off x="4419600" y="5410200"/>
            <a:ext cx="304800" cy="304800"/>
          </a:xfrm>
          <a:prstGeom prst="ellipse">
            <a:avLst/>
          </a:prstGeom>
          <a:solidFill>
            <a:schemeClr val="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55"/>
          <p:cNvSpPr/>
          <p:nvPr/>
        </p:nvSpPr>
        <p:spPr>
          <a:xfrm>
            <a:off x="5105400" y="5410200"/>
            <a:ext cx="304800" cy="304800"/>
          </a:xfrm>
          <a:prstGeom prst="ellipse">
            <a:avLst/>
          </a:prstGeom>
          <a:solidFill>
            <a:schemeClr val="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55"/>
          <p:cNvSpPr/>
          <p:nvPr/>
        </p:nvSpPr>
        <p:spPr>
          <a:xfrm>
            <a:off x="4419600" y="6172200"/>
            <a:ext cx="304800" cy="304800"/>
          </a:xfrm>
          <a:prstGeom prst="ellipse">
            <a:avLst/>
          </a:prstGeom>
          <a:solidFill>
            <a:schemeClr val="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55"/>
          <p:cNvSpPr/>
          <p:nvPr/>
        </p:nvSpPr>
        <p:spPr>
          <a:xfrm>
            <a:off x="5105400" y="6172200"/>
            <a:ext cx="304800" cy="304800"/>
          </a:xfrm>
          <a:prstGeom prst="ellipse">
            <a:avLst/>
          </a:prstGeom>
          <a:solidFill>
            <a:schemeClr val="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3" name="Google Shape;1563;p55"/>
          <p:cNvCxnSpPr/>
          <p:nvPr/>
        </p:nvCxnSpPr>
        <p:spPr>
          <a:xfrm>
            <a:off x="4572000" y="57150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64" name="Google Shape;1564;p55"/>
          <p:cNvCxnSpPr/>
          <p:nvPr/>
        </p:nvCxnSpPr>
        <p:spPr>
          <a:xfrm>
            <a:off x="4724400" y="6324600"/>
            <a:ext cx="38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65" name="Google Shape;1565;p55"/>
          <p:cNvCxnSpPr/>
          <p:nvPr/>
        </p:nvCxnSpPr>
        <p:spPr>
          <a:xfrm flipH="1">
            <a:off x="4679950" y="5670550"/>
            <a:ext cx="469900" cy="5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66" name="Google Shape;1566;p55"/>
          <p:cNvSpPr txBox="1"/>
          <p:nvPr/>
        </p:nvSpPr>
        <p:spPr>
          <a:xfrm>
            <a:off x="2133600" y="0"/>
            <a:ext cx="762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55"/>
          <p:cNvSpPr txBox="1"/>
          <p:nvPr>
            <p:ph idx="12" type="sldNum"/>
          </p:nvPr>
        </p:nvSpPr>
        <p:spPr>
          <a:xfrm>
            <a:off x="0" y="6248400"/>
            <a:ext cx="533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56"/>
          <p:cNvSpPr txBox="1"/>
          <p:nvPr/>
        </p:nvSpPr>
        <p:spPr>
          <a:xfrm>
            <a:off x="0" y="762000"/>
            <a:ext cx="9144000" cy="76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56"/>
          <p:cNvSpPr txBox="1"/>
          <p:nvPr/>
        </p:nvSpPr>
        <p:spPr>
          <a:xfrm>
            <a:off x="1167617" y="76200"/>
            <a:ext cx="7118253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Minimum</a:t>
            </a:r>
            <a:r>
              <a:rPr b="0" i="0" lang="en-US" sz="36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 Spanning Trees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574" name="Google Shape;1574;p56"/>
          <p:cNvSpPr txBox="1"/>
          <p:nvPr/>
        </p:nvSpPr>
        <p:spPr>
          <a:xfrm>
            <a:off x="198437" y="1143000"/>
            <a:ext cx="8945562" cy="954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The Minimum Spanning Tree for a given graph is the Spanning Tree of </a:t>
            </a:r>
            <a:r>
              <a:rPr b="0" i="0" lang="en-US" sz="2800" u="none" cap="none" strike="noStrike">
                <a:solidFill>
                  <a:srgbClr val="0033CC"/>
                </a:solidFill>
                <a:latin typeface="Questrial"/>
                <a:ea typeface="Questrial"/>
                <a:cs typeface="Questrial"/>
                <a:sym typeface="Questrial"/>
              </a:rPr>
              <a:t>minimum cost </a:t>
            </a:r>
            <a:r>
              <a:rPr b="0" i="0" lang="en-US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for that graph.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575" name="Google Shape;1575;p56"/>
          <p:cNvSpPr/>
          <p:nvPr/>
        </p:nvSpPr>
        <p:spPr>
          <a:xfrm>
            <a:off x="990600" y="3343428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56"/>
          <p:cNvSpPr/>
          <p:nvPr/>
        </p:nvSpPr>
        <p:spPr>
          <a:xfrm>
            <a:off x="2590800" y="3343428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p56"/>
          <p:cNvSpPr/>
          <p:nvPr/>
        </p:nvSpPr>
        <p:spPr>
          <a:xfrm>
            <a:off x="990600" y="4638828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p56"/>
          <p:cNvSpPr/>
          <p:nvPr/>
        </p:nvSpPr>
        <p:spPr>
          <a:xfrm>
            <a:off x="2590800" y="4638828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9" name="Google Shape;1579;p56"/>
          <p:cNvCxnSpPr/>
          <p:nvPr/>
        </p:nvCxnSpPr>
        <p:spPr>
          <a:xfrm>
            <a:off x="1447800" y="3572028"/>
            <a:ext cx="1143000" cy="0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80" name="Google Shape;1580;p56"/>
          <p:cNvCxnSpPr/>
          <p:nvPr/>
        </p:nvCxnSpPr>
        <p:spPr>
          <a:xfrm>
            <a:off x="1219200" y="3800628"/>
            <a:ext cx="0" cy="838200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81" name="Google Shape;1581;p56"/>
          <p:cNvCxnSpPr/>
          <p:nvPr/>
        </p:nvCxnSpPr>
        <p:spPr>
          <a:xfrm>
            <a:off x="1447800" y="4867428"/>
            <a:ext cx="1143000" cy="0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82" name="Google Shape;1582;p56"/>
          <p:cNvCxnSpPr/>
          <p:nvPr/>
        </p:nvCxnSpPr>
        <p:spPr>
          <a:xfrm>
            <a:off x="2819400" y="3800628"/>
            <a:ext cx="0" cy="838200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83" name="Google Shape;1583;p56"/>
          <p:cNvCxnSpPr/>
          <p:nvPr/>
        </p:nvCxnSpPr>
        <p:spPr>
          <a:xfrm flipH="1">
            <a:off x="1381125" y="3733953"/>
            <a:ext cx="1276350" cy="971550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84" name="Google Shape;1584;p56"/>
          <p:cNvCxnSpPr/>
          <p:nvPr/>
        </p:nvCxnSpPr>
        <p:spPr>
          <a:xfrm>
            <a:off x="1381125" y="3733953"/>
            <a:ext cx="1276350" cy="971550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85" name="Google Shape;1585;p56"/>
          <p:cNvSpPr txBox="1"/>
          <p:nvPr/>
        </p:nvSpPr>
        <p:spPr>
          <a:xfrm>
            <a:off x="878056" y="402922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p56"/>
          <p:cNvSpPr txBox="1"/>
          <p:nvPr/>
        </p:nvSpPr>
        <p:spPr>
          <a:xfrm>
            <a:off x="1905000" y="314647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56"/>
          <p:cNvSpPr txBox="1"/>
          <p:nvPr/>
        </p:nvSpPr>
        <p:spPr>
          <a:xfrm>
            <a:off x="1754948" y="3682224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56"/>
          <p:cNvSpPr txBox="1"/>
          <p:nvPr/>
        </p:nvSpPr>
        <p:spPr>
          <a:xfrm>
            <a:off x="1905000" y="491784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56"/>
          <p:cNvSpPr txBox="1"/>
          <p:nvPr/>
        </p:nvSpPr>
        <p:spPr>
          <a:xfrm>
            <a:off x="2819400" y="402922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56"/>
          <p:cNvSpPr txBox="1"/>
          <p:nvPr/>
        </p:nvSpPr>
        <p:spPr>
          <a:xfrm>
            <a:off x="1676400" y="441022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p56"/>
          <p:cNvSpPr/>
          <p:nvPr/>
        </p:nvSpPr>
        <p:spPr>
          <a:xfrm>
            <a:off x="5715000" y="3343428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56"/>
          <p:cNvSpPr/>
          <p:nvPr/>
        </p:nvSpPr>
        <p:spPr>
          <a:xfrm>
            <a:off x="7315200" y="3343428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p56"/>
          <p:cNvSpPr/>
          <p:nvPr/>
        </p:nvSpPr>
        <p:spPr>
          <a:xfrm>
            <a:off x="5715000" y="4638828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56"/>
          <p:cNvSpPr/>
          <p:nvPr/>
        </p:nvSpPr>
        <p:spPr>
          <a:xfrm>
            <a:off x="7315200" y="4638828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5" name="Google Shape;1595;p56"/>
          <p:cNvCxnSpPr/>
          <p:nvPr/>
        </p:nvCxnSpPr>
        <p:spPr>
          <a:xfrm>
            <a:off x="6172200" y="4867428"/>
            <a:ext cx="1143000" cy="0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96" name="Google Shape;1596;p56"/>
          <p:cNvCxnSpPr/>
          <p:nvPr/>
        </p:nvCxnSpPr>
        <p:spPr>
          <a:xfrm>
            <a:off x="7543800" y="3800628"/>
            <a:ext cx="0" cy="838200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97" name="Google Shape;1597;p56"/>
          <p:cNvCxnSpPr/>
          <p:nvPr/>
        </p:nvCxnSpPr>
        <p:spPr>
          <a:xfrm>
            <a:off x="6105525" y="3733953"/>
            <a:ext cx="1276350" cy="971550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98" name="Google Shape;1598;p56"/>
          <p:cNvSpPr txBox="1"/>
          <p:nvPr/>
        </p:nvSpPr>
        <p:spPr>
          <a:xfrm>
            <a:off x="6380872" y="351340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p56"/>
          <p:cNvSpPr txBox="1"/>
          <p:nvPr/>
        </p:nvSpPr>
        <p:spPr>
          <a:xfrm>
            <a:off x="6629400" y="493190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56"/>
          <p:cNvSpPr txBox="1"/>
          <p:nvPr/>
        </p:nvSpPr>
        <p:spPr>
          <a:xfrm>
            <a:off x="7628208" y="402922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1" name="Google Shape;1601;p56"/>
          <p:cNvSpPr/>
          <p:nvPr/>
        </p:nvSpPr>
        <p:spPr>
          <a:xfrm>
            <a:off x="4038600" y="4029228"/>
            <a:ext cx="976312" cy="4857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2" name="Google Shape;1602;p56"/>
          <p:cNvSpPr txBox="1"/>
          <p:nvPr/>
        </p:nvSpPr>
        <p:spPr>
          <a:xfrm>
            <a:off x="914400" y="2657628"/>
            <a:ext cx="22050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Graph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56"/>
          <p:cNvSpPr txBox="1"/>
          <p:nvPr/>
        </p:nvSpPr>
        <p:spPr>
          <a:xfrm>
            <a:off x="5181600" y="2657628"/>
            <a:ext cx="32623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Spanning Tree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56"/>
          <p:cNvSpPr/>
          <p:nvPr/>
        </p:nvSpPr>
        <p:spPr>
          <a:xfrm>
            <a:off x="168816" y="5619988"/>
            <a:ext cx="8679766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Finding the least amount of wire needed to connect a group of computers, houses, or cities.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5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7"/>
          <p:cNvSpPr txBox="1"/>
          <p:nvPr>
            <p:ph type="title"/>
          </p:nvPr>
        </p:nvSpPr>
        <p:spPr>
          <a:xfrm>
            <a:off x="239152" y="228600"/>
            <a:ext cx="8527024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Questrial"/>
              <a:buNone/>
            </a:pPr>
            <a:r>
              <a:rPr b="1" i="0" lang="en-US" sz="36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Greedy Strategy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1611" name="Google Shape;1611;p57"/>
          <p:cNvSpPr txBox="1"/>
          <p:nvPr>
            <p:ph idx="1" type="body"/>
          </p:nvPr>
        </p:nvSpPr>
        <p:spPr>
          <a:xfrm>
            <a:off x="56272" y="1600200"/>
            <a:ext cx="8915400" cy="253570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</a:t>
            </a:r>
            <a:r>
              <a:rPr b="0" i="1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algorithmic paradigm 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follows the problem solving approach of making the </a:t>
            </a:r>
            <a:r>
              <a:rPr b="0" i="0" lang="en-US" sz="2400" u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locally optimal choice 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each stage with the hope of finding a </a:t>
            </a:r>
            <a:r>
              <a:rPr b="0" i="0" lang="en-US" sz="2400" u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global optimum 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best solution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/>
          </a:p>
          <a:p>
            <a:pPr indent="-319087" lvl="0" marL="319087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◻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Add largest value or smallest value as per the application.</a:t>
            </a:r>
            <a:endParaRPr/>
          </a:p>
          <a:p>
            <a:pPr indent="-319087" lvl="0" marL="31908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Simple, easy to implement, and runs fast.</a:t>
            </a:r>
            <a:endParaRPr/>
          </a:p>
          <a:p>
            <a:pPr indent="-319087" lvl="0" marL="31908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Sometimes may not provide the best solution.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08598" lvl="0" marL="31908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2" name="Google Shape;1612;p57"/>
          <p:cNvSpPr txBox="1"/>
          <p:nvPr/>
        </p:nvSpPr>
        <p:spPr>
          <a:xfrm>
            <a:off x="211014" y="4318782"/>
            <a:ext cx="182880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Largest root to leaf sum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3" name="Google Shape;161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0540" y="4353296"/>
            <a:ext cx="2562225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949" y="5386535"/>
            <a:ext cx="18669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739" y="5952466"/>
            <a:ext cx="2189357" cy="65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36642" y="4378713"/>
            <a:ext cx="2657475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68229" y="4668862"/>
            <a:ext cx="17526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83859" y="5253624"/>
            <a:ext cx="1733550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Google Shape;1619;p57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58"/>
          <p:cNvSpPr txBox="1"/>
          <p:nvPr>
            <p:ph type="title"/>
          </p:nvPr>
        </p:nvSpPr>
        <p:spPr>
          <a:xfrm>
            <a:off x="239152" y="228600"/>
            <a:ext cx="8527024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Questrial"/>
              <a:buNone/>
            </a:pPr>
            <a:r>
              <a:rPr b="1" i="0" lang="en-US" sz="36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Greedy Strategy properties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1625" name="Google Shape;1625;p58"/>
          <p:cNvSpPr txBox="1"/>
          <p:nvPr>
            <p:ph idx="1" type="body"/>
          </p:nvPr>
        </p:nvSpPr>
        <p:spPr>
          <a:xfrm>
            <a:off x="126612" y="1853423"/>
            <a:ext cx="8721968" cy="44066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Greedy choice property</a:t>
            </a:r>
            <a:endParaRPr/>
          </a:p>
          <a:p>
            <a:pPr indent="-319087" lvl="1" marL="776287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 global optimum can be arrived at by selecting a local optimum.</a:t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9087" lvl="0" marL="319087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Optimal substructure</a:t>
            </a:r>
            <a:endParaRPr/>
          </a:p>
          <a:p>
            <a:pPr indent="-319087" lvl="1" marL="776287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optimal solution to the problem contains an optimal solution to sub problems.</a:t>
            </a:r>
            <a:endParaRPr/>
          </a:p>
          <a:p>
            <a:pPr indent="-319087" lvl="0" marL="319087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◻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Applications</a:t>
            </a:r>
            <a:endParaRPr/>
          </a:p>
          <a:p>
            <a:pPr indent="-319087" lvl="1" marL="776287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⬜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Huffman coding</a:t>
            </a:r>
            <a:endParaRPr/>
          </a:p>
          <a:p>
            <a:pPr indent="-319087" lvl="1" marL="776287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⬜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Prim’s spanning tree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08598" lvl="0" marL="319088" marR="0" rtl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Google Shape;1626;p58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nepolian\Desktop\Data Structure\Unit II\graph-data-structures-L.gif" id="187" name="Google Shape;18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52400"/>
            <a:ext cx="35052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6"/>
          <p:cNvSpPr txBox="1"/>
          <p:nvPr/>
        </p:nvSpPr>
        <p:spPr>
          <a:xfrm>
            <a:off x="1066800" y="2286000"/>
            <a:ext cx="26670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Undirected Graph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6"/>
          <p:cNvSpPr txBox="1"/>
          <p:nvPr/>
        </p:nvSpPr>
        <p:spPr>
          <a:xfrm>
            <a:off x="5334000" y="2286000"/>
            <a:ext cx="26670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Directed Graph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nepolian\Desktop\Data Structure\Unit II\Graph_cycle.gif" id="190" name="Google Shape;19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943" y="3800612"/>
            <a:ext cx="297180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6"/>
          <p:cNvSpPr txBox="1"/>
          <p:nvPr/>
        </p:nvSpPr>
        <p:spPr>
          <a:xfrm>
            <a:off x="1179343" y="5743712"/>
            <a:ext cx="26670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Cycle in Graphs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nepolian\Desktop\Data Structure\Unit II\220px-6n-graph2.svg.png" id="192" name="Google Shape;19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3840" y="3360875"/>
            <a:ext cx="2095500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6"/>
          <p:cNvSpPr txBox="1"/>
          <p:nvPr/>
        </p:nvSpPr>
        <p:spPr>
          <a:xfrm>
            <a:off x="5328140" y="5732600"/>
            <a:ext cx="26670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Loop in Graphs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http://www.journyx.com/images/images/directed%20graph.png" id="194" name="Google Shape;194;p6"/>
          <p:cNvSpPr txBox="1"/>
          <p:nvPr/>
        </p:nvSpPr>
        <p:spPr>
          <a:xfrm>
            <a:off x="155575" y="-1279525"/>
            <a:ext cx="428625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http://www.journyx.com/images/images/directed%20graph.png" id="195" name="Google Shape;195;p6"/>
          <p:cNvSpPr txBox="1"/>
          <p:nvPr/>
        </p:nvSpPr>
        <p:spPr>
          <a:xfrm>
            <a:off x="155575" y="-1279525"/>
            <a:ext cx="428625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nepolian\Desktop\Data Structure\Unit II\directed graph.png" id="196" name="Google Shape;19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95800" y="304800"/>
            <a:ext cx="3429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6"/>
          <p:cNvSpPr/>
          <p:nvPr/>
        </p:nvSpPr>
        <p:spPr>
          <a:xfrm>
            <a:off x="405946" y="2642063"/>
            <a:ext cx="36736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(the edges are bidirectional)</a:t>
            </a:r>
            <a:endParaRPr b="1" i="0" sz="1800" u="none" cap="none" strike="noStrike">
              <a:solidFill>
                <a:srgbClr val="C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98" name="Google Shape;198;p6"/>
          <p:cNvSpPr/>
          <p:nvPr/>
        </p:nvSpPr>
        <p:spPr>
          <a:xfrm>
            <a:off x="4356706" y="2625647"/>
            <a:ext cx="36736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(the edges point in a direction)</a:t>
            </a:r>
            <a:endParaRPr b="1" i="0" sz="1800" u="none" cap="none" strike="noStrike">
              <a:solidFill>
                <a:srgbClr val="C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99" name="Google Shape;199;p6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59"/>
          <p:cNvSpPr txBox="1"/>
          <p:nvPr>
            <p:ph type="title"/>
          </p:nvPr>
        </p:nvSpPr>
        <p:spPr>
          <a:xfrm>
            <a:off x="239152" y="228600"/>
            <a:ext cx="8527024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Questrial"/>
              <a:buNone/>
            </a:pPr>
            <a:r>
              <a:rPr b="1" i="0" lang="en-US" sz="36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Algorithms for Minimum Spanning Tree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1632" name="Google Shape;1632;p59"/>
          <p:cNvSpPr txBox="1"/>
          <p:nvPr>
            <p:ph idx="1" type="body"/>
          </p:nvPr>
        </p:nvSpPr>
        <p:spPr>
          <a:xfrm>
            <a:off x="228600" y="1600200"/>
            <a:ext cx="86868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b="0" i="0" lang="en-US" sz="29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Kruskal's Algorithm - </a:t>
            </a:r>
            <a:r>
              <a:rPr lang="en-US"/>
              <a:t>J.B. Kruskal</a:t>
            </a:r>
            <a:endParaRPr/>
          </a:p>
          <a:p>
            <a:pPr indent="-319087" lvl="0" marL="319087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b="0" i="0" lang="en-US" sz="29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Prim's Algorithm - </a:t>
            </a:r>
            <a:r>
              <a:rPr lang="en-US"/>
              <a:t>R.C. Prim</a:t>
            </a:r>
            <a:endParaRPr/>
          </a:p>
          <a:p>
            <a:pPr indent="-208598" lvl="0" marL="319088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None/>
            </a:pPr>
            <a:r>
              <a:t/>
            </a:r>
            <a:endParaRPr b="0" i="0" sz="2900" u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33" name="Google Shape;1633;p59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60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4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Kruskal’s Algorithm</a:t>
            </a:r>
            <a:endParaRPr/>
          </a:p>
        </p:txBody>
      </p:sp>
      <p:sp>
        <p:nvSpPr>
          <p:cNvPr id="1639" name="Google Shape;1639;p60"/>
          <p:cNvSpPr txBox="1"/>
          <p:nvPr>
            <p:ph idx="1" type="body"/>
          </p:nvPr>
        </p:nvSpPr>
        <p:spPr>
          <a:xfrm>
            <a:off x="198117" y="2655309"/>
            <a:ext cx="8610600" cy="4069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None/>
            </a:pPr>
            <a:r>
              <a:rPr b="1" i="0" lang="en-US" sz="22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Algorithm - </a:t>
            </a:r>
            <a:endParaRPr/>
          </a:p>
          <a:p>
            <a:pPr indent="-319087" lvl="0" marL="3190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i="1" lang="en-US" sz="2200">
                <a:solidFill>
                  <a:srgbClr val="0000FF"/>
                </a:solidFill>
              </a:rPr>
              <a:t>Arrange the edges in an increasing order of their weights</a:t>
            </a:r>
            <a:endParaRPr/>
          </a:p>
          <a:p>
            <a:pPr indent="-319087" lvl="0" marL="3190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Font typeface="Noto Sans Symbols"/>
              <a:buAutoNum type="arabicPeriod"/>
            </a:pPr>
            <a:r>
              <a:rPr lang="en-US" sz="2200">
                <a:solidFill>
                  <a:srgbClr val="0000FF"/>
                </a:solidFill>
              </a:rPr>
              <a:t>V'</a:t>
            </a:r>
            <a:r>
              <a:rPr lang="en-US" sz="2200"/>
              <a:t> = V and </a:t>
            </a:r>
            <a:r>
              <a:rPr lang="en-US" sz="2200">
                <a:solidFill>
                  <a:srgbClr val="0000FF"/>
                </a:solidFill>
              </a:rPr>
              <a:t>E'</a:t>
            </a:r>
            <a:r>
              <a:rPr lang="en-US" sz="2200"/>
              <a:t> = </a:t>
            </a:r>
            <a:r>
              <a:rPr lang="en-US" sz="2200">
                <a:solidFill>
                  <a:srgbClr val="0000FF"/>
                </a:solidFill>
              </a:rPr>
              <a:t>ø</a:t>
            </a:r>
            <a:r>
              <a:rPr lang="en-US" sz="2200"/>
              <a:t>, |V| = n and |</a:t>
            </a:r>
            <a:r>
              <a:rPr lang="en-US" sz="2200">
                <a:solidFill>
                  <a:srgbClr val="0000FF"/>
                </a:solidFill>
              </a:rPr>
              <a:t> E' </a:t>
            </a:r>
            <a:r>
              <a:rPr lang="en-US" sz="2200"/>
              <a:t>| = 0   //same vertices; zero edges</a:t>
            </a:r>
            <a:endParaRPr/>
          </a:p>
          <a:p>
            <a:pPr indent="-319087" lvl="0" marL="3190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Font typeface="Noto Sans Symbols"/>
              <a:buAutoNum type="arabicPeriod"/>
            </a:pPr>
            <a:r>
              <a:rPr lang="en-US" sz="2200"/>
              <a:t>While ( |</a:t>
            </a:r>
            <a:r>
              <a:rPr b="1" lang="en-US" sz="2200">
                <a:solidFill>
                  <a:srgbClr val="0000FF"/>
                </a:solidFill>
              </a:rPr>
              <a:t>E'</a:t>
            </a:r>
            <a:r>
              <a:rPr lang="en-US" sz="2200">
                <a:solidFill>
                  <a:schemeClr val="dk1"/>
                </a:solidFill>
              </a:rPr>
              <a:t>|</a:t>
            </a:r>
            <a:r>
              <a:rPr b="1" lang="en-US" sz="2200">
                <a:solidFill>
                  <a:srgbClr val="0000FF"/>
                </a:solidFill>
              </a:rPr>
              <a:t> &lt;  (V-1)  </a:t>
            </a:r>
            <a:r>
              <a:rPr lang="en-US" sz="2200">
                <a:solidFill>
                  <a:schemeClr val="dk1"/>
                </a:solidFill>
              </a:rPr>
              <a:t>)</a:t>
            </a:r>
            <a:r>
              <a:rPr b="1" lang="en-US" sz="2200">
                <a:solidFill>
                  <a:srgbClr val="0000FF"/>
                </a:solidFill>
              </a:rPr>
              <a:t> </a:t>
            </a:r>
            <a:r>
              <a:rPr lang="en-US" sz="2200">
                <a:solidFill>
                  <a:schemeClr val="dk1"/>
                </a:solidFill>
              </a:rPr>
              <a:t>do</a:t>
            </a:r>
            <a:endParaRPr sz="2200">
              <a:solidFill>
                <a:schemeClr val="dk1"/>
              </a:solidFill>
            </a:endParaRPr>
          </a:p>
          <a:p>
            <a:pPr indent="-319087" lvl="0" marL="3190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b="0" i="0" lang="en-US" sz="22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	Begin</a:t>
            </a:r>
            <a:endParaRPr/>
          </a:p>
          <a:p>
            <a:pPr indent="-319087" lvl="0" marL="3190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en-US" sz="2200"/>
              <a:t>			Find edge &lt;u,v&gt; of minimum length.</a:t>
            </a:r>
            <a:endParaRPr/>
          </a:p>
          <a:p>
            <a:pPr indent="-319087" lvl="0" marL="3190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en-US" sz="2200"/>
              <a:t>			I</a:t>
            </a:r>
            <a:r>
              <a:rPr b="0" i="0" lang="en-US" sz="22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 &lt;u,v&gt; does not create a cycle in </a:t>
            </a:r>
            <a:r>
              <a:rPr lang="en-US" sz="2200">
                <a:solidFill>
                  <a:srgbClr val="0000FF"/>
                </a:solidFill>
              </a:rPr>
              <a:t>G'</a:t>
            </a:r>
            <a:r>
              <a:rPr b="0" i="0" lang="en-US" sz="22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then </a:t>
            </a:r>
            <a:endParaRPr b="0" i="0" sz="2200" u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19087" lvl="2" marL="12334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en-US" sz="2200"/>
              <a:t>			</a:t>
            </a:r>
            <a:r>
              <a:rPr b="0" i="0" lang="en-US" sz="22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add &lt;u,v&gt; to </a:t>
            </a:r>
            <a:r>
              <a:rPr lang="en-US" sz="2200">
                <a:solidFill>
                  <a:srgbClr val="0000FF"/>
                </a:solidFill>
              </a:rPr>
              <a:t>G'</a:t>
            </a:r>
            <a:r>
              <a:rPr b="0" i="0" lang="en-US" sz="22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  <a:p>
            <a:pPr indent="-319087" lvl="2" marL="12334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b="0" i="0" lang="en-US" sz="22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	else </a:t>
            </a:r>
            <a:endParaRPr/>
          </a:p>
          <a:p>
            <a:pPr indent="-319087" lvl="2" marL="12334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en-US" sz="2200"/>
              <a:t>			</a:t>
            </a:r>
            <a:r>
              <a:rPr b="0" i="0" lang="en-US" sz="22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discard &lt;u,v&gt;</a:t>
            </a:r>
            <a:endParaRPr sz="2200"/>
          </a:p>
          <a:p>
            <a:pPr indent="-319087" lvl="1" marL="7762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en-US" sz="2200"/>
              <a:t>	End</a:t>
            </a:r>
            <a:endParaRPr/>
          </a:p>
          <a:p>
            <a:pPr indent="-319087" lvl="0" marL="3190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en-US" sz="2200"/>
              <a:t>Stop</a:t>
            </a:r>
            <a:endParaRPr/>
          </a:p>
        </p:txBody>
      </p:sp>
      <p:sp>
        <p:nvSpPr>
          <p:cNvPr id="1640" name="Google Shape;1640;p60"/>
          <p:cNvSpPr/>
          <p:nvPr/>
        </p:nvSpPr>
        <p:spPr>
          <a:xfrm>
            <a:off x="6248909" y="44880"/>
            <a:ext cx="2666686" cy="1200329"/>
          </a:xfrm>
          <a:prstGeom prst="rect">
            <a:avLst/>
          </a:prstGeom>
          <a:solidFill>
            <a:srgbClr val="F7EFDC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 G(V,E)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G' = (V', E’)</a:t>
            </a:r>
            <a:endParaRPr b="0" i="0" sz="2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60"/>
          <p:cNvSpPr/>
          <p:nvPr/>
        </p:nvSpPr>
        <p:spPr>
          <a:xfrm>
            <a:off x="182880" y="1533378"/>
            <a:ext cx="8637563" cy="970671"/>
          </a:xfrm>
          <a:prstGeom prst="rect">
            <a:avLst/>
          </a:prstGeom>
          <a:solidFill>
            <a:srgbClr val="AAF2FC">
              <a:alpha val="29803"/>
            </a:srgbClr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Sort edges in ascending order → Keep adding minimum weight edges with no cycle till all vertices are Processed (i.e # of edges in MST is less than # of vertices.</a:t>
            </a:r>
            <a:endParaRPr b="0" i="0" sz="21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42" name="Google Shape;1642;p60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61"/>
          <p:cNvSpPr txBox="1"/>
          <p:nvPr>
            <p:ph type="title"/>
          </p:nvPr>
        </p:nvSpPr>
        <p:spPr>
          <a:xfrm>
            <a:off x="78191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4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Kruskal’s Algorithm</a:t>
            </a:r>
            <a:endParaRPr/>
          </a:p>
        </p:txBody>
      </p:sp>
      <p:pic>
        <p:nvPicPr>
          <p:cNvPr id="1648" name="Google Shape;164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116" y="1782639"/>
            <a:ext cx="4184478" cy="2969630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61"/>
          <p:cNvSpPr/>
          <p:nvPr/>
        </p:nvSpPr>
        <p:spPr>
          <a:xfrm>
            <a:off x="407964" y="5219127"/>
            <a:ext cx="3348111" cy="422030"/>
          </a:xfrm>
          <a:prstGeom prst="rect">
            <a:avLst/>
          </a:prstGeom>
          <a:solidFill>
            <a:srgbClr val="F1CBB4"/>
          </a:solidFill>
          <a:ln cap="flat" cmpd="sng" w="25400">
            <a:solidFill>
              <a:srgbClr val="F8E5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1 – Sort the edges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61"/>
          <p:cNvSpPr/>
          <p:nvPr/>
        </p:nvSpPr>
        <p:spPr>
          <a:xfrm>
            <a:off x="4958875" y="1596613"/>
            <a:ext cx="1174649" cy="4493538"/>
          </a:xfrm>
          <a:prstGeom prst="rect">
            <a:avLst/>
          </a:prstGeom>
          <a:solidFill>
            <a:srgbClr val="AAF2FC"/>
          </a:solidFill>
          <a:ln cap="flat" cmpd="sng" w="9525">
            <a:solidFill>
              <a:srgbClr val="EAB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&lt;1, 2&gt;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&lt;2, 3&gt;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&lt;4, 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&lt;6, 7&gt;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&lt;1, 4&gt;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&lt;2, 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&lt;4, 7&gt;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&lt;3, 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&lt;2, 4&gt;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&lt;5, 7&gt;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&lt;3, 6&gt;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&lt;5, 6&gt;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61"/>
          <p:cNvSpPr/>
          <p:nvPr/>
        </p:nvSpPr>
        <p:spPr>
          <a:xfrm>
            <a:off x="6421034" y="1572908"/>
            <a:ext cx="1513143" cy="4493538"/>
          </a:xfrm>
          <a:prstGeom prst="rect">
            <a:avLst/>
          </a:prstGeom>
          <a:solidFill>
            <a:srgbClr val="AAF2FC"/>
          </a:solidFill>
          <a:ln cap="flat" cmpd="sng" w="9525">
            <a:solidFill>
              <a:srgbClr val="EAB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81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2" name="Google Shape;1652;p61"/>
          <p:cNvSpPr/>
          <p:nvPr/>
        </p:nvSpPr>
        <p:spPr>
          <a:xfrm>
            <a:off x="335281" y="6229650"/>
            <a:ext cx="8049064" cy="424374"/>
          </a:xfrm>
          <a:prstGeom prst="rect">
            <a:avLst/>
          </a:prstGeom>
          <a:solidFill>
            <a:srgbClr val="F1CBB4"/>
          </a:solidFill>
          <a:ln cap="flat" cmpd="sng" w="25400">
            <a:solidFill>
              <a:srgbClr val="F8E5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Initially, connected components are {1}  {2}  {3}  {4}  {5}  {6}  {7}</a:t>
            </a:r>
            <a:endParaRPr/>
          </a:p>
        </p:txBody>
      </p:sp>
      <p:sp>
        <p:nvSpPr>
          <p:cNvPr id="1653" name="Google Shape;1653;p61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62"/>
          <p:cNvSpPr txBox="1"/>
          <p:nvPr>
            <p:ph type="title"/>
          </p:nvPr>
        </p:nvSpPr>
        <p:spPr>
          <a:xfrm>
            <a:off x="78191" y="17580"/>
            <a:ext cx="4113981" cy="657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36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Kruskal’s Algorithm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659" name="Google Shape;165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9177" y="0"/>
            <a:ext cx="3424823" cy="2430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p62"/>
          <p:cNvSpPr/>
          <p:nvPr/>
        </p:nvSpPr>
        <p:spPr>
          <a:xfrm>
            <a:off x="189927" y="710349"/>
            <a:ext cx="1174649" cy="4493538"/>
          </a:xfrm>
          <a:prstGeom prst="rect">
            <a:avLst/>
          </a:prstGeom>
          <a:solidFill>
            <a:srgbClr val="AAF2FC"/>
          </a:solidFill>
          <a:ln cap="flat" cmpd="sng" w="9525">
            <a:solidFill>
              <a:srgbClr val="EAB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&lt;1, 2&gt;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&lt;2, 3&gt;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&lt;4, 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&lt;6, 7&gt;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&lt;1, 4&gt;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&lt;2, 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&lt;4, 7&gt;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&lt;3, 5&gt;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&lt;2, 4&gt;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&lt;5, 7&gt;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&lt;3, 6&gt;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&lt;5, 6&gt;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62"/>
          <p:cNvSpPr/>
          <p:nvPr/>
        </p:nvSpPr>
        <p:spPr>
          <a:xfrm>
            <a:off x="1469185" y="700712"/>
            <a:ext cx="697235" cy="4493538"/>
          </a:xfrm>
          <a:prstGeom prst="rect">
            <a:avLst/>
          </a:prstGeom>
          <a:solidFill>
            <a:srgbClr val="AAF2FC"/>
          </a:solidFill>
          <a:ln cap="flat" cmpd="sng" w="9525">
            <a:solidFill>
              <a:srgbClr val="EAB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81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93657" y="2493792"/>
            <a:ext cx="6905048" cy="32598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62"/>
          <p:cNvSpPr/>
          <p:nvPr/>
        </p:nvSpPr>
        <p:spPr>
          <a:xfrm>
            <a:off x="2489982" y="3235569"/>
            <a:ext cx="6175716" cy="337625"/>
          </a:xfrm>
          <a:prstGeom prst="rect">
            <a:avLst/>
          </a:prstGeom>
          <a:solidFill>
            <a:srgbClr val="F86ED4">
              <a:alpha val="4705"/>
            </a:srgb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62"/>
          <p:cNvSpPr/>
          <p:nvPr/>
        </p:nvSpPr>
        <p:spPr>
          <a:xfrm>
            <a:off x="194603" y="1123071"/>
            <a:ext cx="1929619" cy="269631"/>
          </a:xfrm>
          <a:prstGeom prst="rect">
            <a:avLst/>
          </a:prstGeom>
          <a:solidFill>
            <a:srgbClr val="F86ED4">
              <a:alpha val="4705"/>
            </a:srgb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62"/>
          <p:cNvSpPr/>
          <p:nvPr/>
        </p:nvSpPr>
        <p:spPr>
          <a:xfrm>
            <a:off x="281218" y="5807302"/>
            <a:ext cx="421301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 = 0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 = cost + weight of added edge</a:t>
            </a:r>
            <a:endParaRPr/>
          </a:p>
        </p:txBody>
      </p:sp>
      <p:sp>
        <p:nvSpPr>
          <p:cNvPr id="1666" name="Google Shape;1666;p62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63"/>
          <p:cNvSpPr txBox="1"/>
          <p:nvPr>
            <p:ph type="title"/>
          </p:nvPr>
        </p:nvSpPr>
        <p:spPr>
          <a:xfrm>
            <a:off x="1583439" y="341137"/>
            <a:ext cx="6674296" cy="657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36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Kruskal’s Algorithm - MST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672" name="Google Shape;167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913" y="1762543"/>
            <a:ext cx="4641848" cy="365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63"/>
          <p:cNvSpPr/>
          <p:nvPr/>
        </p:nvSpPr>
        <p:spPr>
          <a:xfrm>
            <a:off x="1194591" y="5905771"/>
            <a:ext cx="72741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minimum spanning tree has the cost as 177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63"/>
          <p:cNvSpPr/>
          <p:nvPr/>
        </p:nvSpPr>
        <p:spPr>
          <a:xfrm>
            <a:off x="5634110" y="2393666"/>
            <a:ext cx="3312941" cy="23083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Kruskal’s use </a:t>
            </a:r>
            <a:r>
              <a:rPr b="0" i="0" lang="en-US" sz="2400" u="none" cap="none" strike="noStrike">
                <a:solidFill>
                  <a:srgbClr val="0033CC"/>
                </a:solidFill>
                <a:latin typeface="Questrial"/>
                <a:ea typeface="Questrial"/>
                <a:cs typeface="Questrial"/>
                <a:sym typeface="Questrial"/>
              </a:rPr>
              <a:t>Union-Find </a:t>
            </a:r>
            <a:r>
              <a:rPr b="0" i="0" lang="en-US" sz="2400" u="none" cap="none" strike="noStrike">
                <a:solidFill>
                  <a:srgbClr val="0033CC"/>
                </a:solidFill>
                <a:latin typeface="Questrial"/>
                <a:ea typeface="Questrial"/>
                <a:cs typeface="Questrial"/>
                <a:sym typeface="Questrial"/>
              </a:rPr>
              <a:t>algorithm</a:t>
            </a:r>
            <a:r>
              <a:rPr b="0" i="0" lang="en-US" sz="2400" u="none" cap="none" strike="noStrike">
                <a:solidFill>
                  <a:srgbClr val="0033CC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to find smallest edge &amp; add it to MST (incremental connection).</a:t>
            </a:r>
            <a:endParaRPr/>
          </a:p>
        </p:txBody>
      </p:sp>
      <p:sp>
        <p:nvSpPr>
          <p:cNvPr id="1675" name="Google Shape;1675;p63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64"/>
          <p:cNvSpPr/>
          <p:nvPr/>
        </p:nvSpPr>
        <p:spPr>
          <a:xfrm>
            <a:off x="17526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p64"/>
          <p:cNvSpPr/>
          <p:nvPr/>
        </p:nvSpPr>
        <p:spPr>
          <a:xfrm>
            <a:off x="33528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2" name="Google Shape;1682;p64"/>
          <p:cNvCxnSpPr/>
          <p:nvPr/>
        </p:nvCxnSpPr>
        <p:spPr>
          <a:xfrm>
            <a:off x="2209800" y="22860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83" name="Google Shape;1683;p64"/>
          <p:cNvSpPr txBox="1"/>
          <p:nvPr/>
        </p:nvSpPr>
        <p:spPr>
          <a:xfrm>
            <a:off x="2667000" y="194485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64"/>
          <p:cNvSpPr/>
          <p:nvPr/>
        </p:nvSpPr>
        <p:spPr>
          <a:xfrm>
            <a:off x="2514600" y="2971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64"/>
          <p:cNvSpPr/>
          <p:nvPr/>
        </p:nvSpPr>
        <p:spPr>
          <a:xfrm>
            <a:off x="762000" y="3581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64"/>
          <p:cNvSpPr/>
          <p:nvPr/>
        </p:nvSpPr>
        <p:spPr>
          <a:xfrm>
            <a:off x="1905000" y="5715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64"/>
          <p:cNvSpPr/>
          <p:nvPr/>
        </p:nvSpPr>
        <p:spPr>
          <a:xfrm>
            <a:off x="3276600" y="3048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64"/>
          <p:cNvSpPr/>
          <p:nvPr/>
        </p:nvSpPr>
        <p:spPr>
          <a:xfrm>
            <a:off x="2514600" y="4038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9" name="Google Shape;1689;p64"/>
          <p:cNvCxnSpPr/>
          <p:nvPr/>
        </p:nvCxnSpPr>
        <p:spPr>
          <a:xfrm flipH="1">
            <a:off x="1152525" y="2447925"/>
            <a:ext cx="666750" cy="12001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0" name="Google Shape;1690;p64"/>
          <p:cNvCxnSpPr/>
          <p:nvPr/>
        </p:nvCxnSpPr>
        <p:spPr>
          <a:xfrm>
            <a:off x="1152525" y="3971925"/>
            <a:ext cx="819150" cy="1809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1" name="Google Shape;1691;p64"/>
          <p:cNvCxnSpPr/>
          <p:nvPr/>
        </p:nvCxnSpPr>
        <p:spPr>
          <a:xfrm flipH="1" rot="10800000">
            <a:off x="2295525" y="4495800"/>
            <a:ext cx="447675" cy="12858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2" name="Google Shape;1692;p64"/>
          <p:cNvCxnSpPr/>
          <p:nvPr/>
        </p:nvCxnSpPr>
        <p:spPr>
          <a:xfrm flipH="1">
            <a:off x="2905125" y="34385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3" name="Google Shape;1693;p64"/>
          <p:cNvCxnSpPr/>
          <p:nvPr/>
        </p:nvCxnSpPr>
        <p:spPr>
          <a:xfrm>
            <a:off x="2743200" y="3429000"/>
            <a:ext cx="0" cy="60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4" name="Google Shape;1694;p64"/>
          <p:cNvCxnSpPr/>
          <p:nvPr/>
        </p:nvCxnSpPr>
        <p:spPr>
          <a:xfrm>
            <a:off x="1981200" y="2514600"/>
            <a:ext cx="152400" cy="320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5" name="Google Shape;1695;p64"/>
          <p:cNvCxnSpPr/>
          <p:nvPr/>
        </p:nvCxnSpPr>
        <p:spPr>
          <a:xfrm flipH="1">
            <a:off x="2905125" y="2447925"/>
            <a:ext cx="514350" cy="5905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6" name="Google Shape;1696;p64"/>
          <p:cNvCxnSpPr/>
          <p:nvPr/>
        </p:nvCxnSpPr>
        <p:spPr>
          <a:xfrm flipH="1">
            <a:off x="3505200" y="2514600"/>
            <a:ext cx="76200" cy="53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7" name="Google Shape;1697;p64"/>
          <p:cNvSpPr txBox="1"/>
          <p:nvPr/>
        </p:nvSpPr>
        <p:spPr>
          <a:xfrm>
            <a:off x="4191000" y="0"/>
            <a:ext cx="762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64"/>
          <p:cNvSpPr/>
          <p:nvPr/>
        </p:nvSpPr>
        <p:spPr>
          <a:xfrm>
            <a:off x="32766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64"/>
          <p:cNvSpPr/>
          <p:nvPr/>
        </p:nvSpPr>
        <p:spPr>
          <a:xfrm>
            <a:off x="914400" y="5257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64"/>
          <p:cNvSpPr/>
          <p:nvPr/>
        </p:nvSpPr>
        <p:spPr>
          <a:xfrm>
            <a:off x="152400" y="2895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1" name="Google Shape;1701;p64"/>
          <p:cNvCxnSpPr/>
          <p:nvPr/>
        </p:nvCxnSpPr>
        <p:spPr>
          <a:xfrm flipH="1" rot="10800000">
            <a:off x="2362200" y="5419725"/>
            <a:ext cx="981075" cy="5238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02" name="Google Shape;1702;p64"/>
          <p:cNvCxnSpPr/>
          <p:nvPr/>
        </p:nvCxnSpPr>
        <p:spPr>
          <a:xfrm rot="10800000">
            <a:off x="1304925" y="5648325"/>
            <a:ext cx="600075" cy="2952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03" name="Google Shape;1703;p64"/>
          <p:cNvCxnSpPr/>
          <p:nvPr/>
        </p:nvCxnSpPr>
        <p:spPr>
          <a:xfrm rot="10800000">
            <a:off x="542925" y="3286125"/>
            <a:ext cx="285750" cy="3619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04" name="Google Shape;1704;p64"/>
          <p:cNvCxnSpPr/>
          <p:nvPr/>
        </p:nvCxnSpPr>
        <p:spPr>
          <a:xfrm rot="10800000">
            <a:off x="2905125" y="44291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05" name="Google Shape;1705;p64"/>
          <p:cNvCxnSpPr/>
          <p:nvPr/>
        </p:nvCxnSpPr>
        <p:spPr>
          <a:xfrm>
            <a:off x="3505200" y="3505200"/>
            <a:ext cx="0" cy="152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06" name="Google Shape;1706;p64"/>
          <p:cNvCxnSpPr/>
          <p:nvPr/>
        </p:nvCxnSpPr>
        <p:spPr>
          <a:xfrm flipH="1" rot="10800000">
            <a:off x="542925" y="2286000"/>
            <a:ext cx="1209675" cy="6762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7" name="Google Shape;1707;p64"/>
          <p:cNvSpPr txBox="1"/>
          <p:nvPr/>
        </p:nvSpPr>
        <p:spPr>
          <a:xfrm>
            <a:off x="609600" y="3200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8" name="Google Shape;1708;p64"/>
          <p:cNvSpPr txBox="1"/>
          <p:nvPr/>
        </p:nvSpPr>
        <p:spPr>
          <a:xfrm>
            <a:off x="2438400" y="3581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64"/>
          <p:cNvSpPr txBox="1"/>
          <p:nvPr/>
        </p:nvSpPr>
        <p:spPr>
          <a:xfrm>
            <a:off x="3048000" y="3657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p64"/>
          <p:cNvSpPr txBox="1"/>
          <p:nvPr/>
        </p:nvSpPr>
        <p:spPr>
          <a:xfrm>
            <a:off x="2845188" y="2514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1" name="Google Shape;1711;p64"/>
          <p:cNvSpPr txBox="1"/>
          <p:nvPr/>
        </p:nvSpPr>
        <p:spPr>
          <a:xfrm>
            <a:off x="3581400" y="2590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64"/>
          <p:cNvSpPr txBox="1"/>
          <p:nvPr/>
        </p:nvSpPr>
        <p:spPr>
          <a:xfrm>
            <a:off x="3048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3" name="Google Shape;1713;p64"/>
          <p:cNvSpPr txBox="1"/>
          <p:nvPr/>
        </p:nvSpPr>
        <p:spPr>
          <a:xfrm>
            <a:off x="3505200" y="4038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p64"/>
          <p:cNvSpPr txBox="1"/>
          <p:nvPr/>
        </p:nvSpPr>
        <p:spPr>
          <a:xfrm>
            <a:off x="2895600" y="5638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64"/>
          <p:cNvSpPr txBox="1"/>
          <p:nvPr/>
        </p:nvSpPr>
        <p:spPr>
          <a:xfrm>
            <a:off x="2514600" y="4876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6" name="Google Shape;1716;p64"/>
          <p:cNvSpPr txBox="1"/>
          <p:nvPr/>
        </p:nvSpPr>
        <p:spPr>
          <a:xfrm>
            <a:off x="1447800" y="57150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7" name="Google Shape;1717;p64"/>
          <p:cNvSpPr txBox="1"/>
          <p:nvPr/>
        </p:nvSpPr>
        <p:spPr>
          <a:xfrm>
            <a:off x="762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64"/>
          <p:cNvSpPr txBox="1"/>
          <p:nvPr/>
        </p:nvSpPr>
        <p:spPr>
          <a:xfrm>
            <a:off x="14478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Google Shape;1719;p64"/>
          <p:cNvSpPr txBox="1"/>
          <p:nvPr/>
        </p:nvSpPr>
        <p:spPr>
          <a:xfrm>
            <a:off x="914400" y="23622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64"/>
          <p:cNvSpPr txBox="1"/>
          <p:nvPr/>
        </p:nvSpPr>
        <p:spPr>
          <a:xfrm>
            <a:off x="1447800" y="2971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1" name="Google Shape;1721;p64"/>
          <p:cNvSpPr txBox="1"/>
          <p:nvPr/>
        </p:nvSpPr>
        <p:spPr>
          <a:xfrm>
            <a:off x="1593156" y="3942472"/>
            <a:ext cx="432582" cy="263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64"/>
          <p:cNvSpPr txBox="1"/>
          <p:nvPr/>
        </p:nvSpPr>
        <p:spPr>
          <a:xfrm>
            <a:off x="228600" y="2971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64"/>
          <p:cNvSpPr txBox="1"/>
          <p:nvPr/>
        </p:nvSpPr>
        <p:spPr>
          <a:xfrm>
            <a:off x="18288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64"/>
          <p:cNvSpPr txBox="1"/>
          <p:nvPr/>
        </p:nvSpPr>
        <p:spPr>
          <a:xfrm>
            <a:off x="34290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5" name="Google Shape;1725;p64"/>
          <p:cNvSpPr txBox="1"/>
          <p:nvPr/>
        </p:nvSpPr>
        <p:spPr>
          <a:xfrm>
            <a:off x="838200" y="3657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6" name="Google Shape;1726;p64"/>
          <p:cNvSpPr txBox="1"/>
          <p:nvPr/>
        </p:nvSpPr>
        <p:spPr>
          <a:xfrm>
            <a:off x="2590800" y="30480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7" name="Google Shape;1727;p64"/>
          <p:cNvSpPr txBox="1"/>
          <p:nvPr/>
        </p:nvSpPr>
        <p:spPr>
          <a:xfrm>
            <a:off x="3352800" y="31242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64"/>
          <p:cNvSpPr txBox="1"/>
          <p:nvPr/>
        </p:nvSpPr>
        <p:spPr>
          <a:xfrm>
            <a:off x="2590800" y="4114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64"/>
          <p:cNvSpPr txBox="1"/>
          <p:nvPr/>
        </p:nvSpPr>
        <p:spPr>
          <a:xfrm>
            <a:off x="990600" y="53340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64"/>
          <p:cNvSpPr txBox="1"/>
          <p:nvPr/>
        </p:nvSpPr>
        <p:spPr>
          <a:xfrm>
            <a:off x="33528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64"/>
          <p:cNvSpPr txBox="1"/>
          <p:nvPr/>
        </p:nvSpPr>
        <p:spPr>
          <a:xfrm>
            <a:off x="1981200" y="57912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2" name="Google Shape;1732;p64"/>
          <p:cNvCxnSpPr/>
          <p:nvPr/>
        </p:nvCxnSpPr>
        <p:spPr>
          <a:xfrm>
            <a:off x="990600" y="4038600"/>
            <a:ext cx="152400" cy="121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33" name="Google Shape;1733;p64"/>
          <p:cNvSpPr txBox="1"/>
          <p:nvPr/>
        </p:nvSpPr>
        <p:spPr>
          <a:xfrm>
            <a:off x="838200" y="457200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Graph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4" name="Google Shape;1734;p64"/>
          <p:cNvSpPr/>
          <p:nvPr/>
        </p:nvSpPr>
        <p:spPr>
          <a:xfrm>
            <a:off x="6858000" y="5193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64"/>
          <p:cNvSpPr/>
          <p:nvPr/>
        </p:nvSpPr>
        <p:spPr>
          <a:xfrm>
            <a:off x="8458200" y="5193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6" name="Google Shape;1736;p64"/>
          <p:cNvCxnSpPr/>
          <p:nvPr/>
        </p:nvCxnSpPr>
        <p:spPr>
          <a:xfrm>
            <a:off x="7315200" y="747932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37" name="Google Shape;1737;p64"/>
          <p:cNvSpPr txBox="1"/>
          <p:nvPr/>
        </p:nvSpPr>
        <p:spPr>
          <a:xfrm>
            <a:off x="7772400" y="266108"/>
            <a:ext cx="379828" cy="237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64"/>
          <p:cNvSpPr/>
          <p:nvPr/>
        </p:nvSpPr>
        <p:spPr>
          <a:xfrm>
            <a:off x="6858000" y="12813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64"/>
          <p:cNvSpPr/>
          <p:nvPr/>
        </p:nvSpPr>
        <p:spPr>
          <a:xfrm>
            <a:off x="8458200" y="12813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0" name="Google Shape;1740;p64"/>
          <p:cNvCxnSpPr/>
          <p:nvPr/>
        </p:nvCxnSpPr>
        <p:spPr>
          <a:xfrm>
            <a:off x="7315200" y="1509932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1" name="Google Shape;1741;p64"/>
          <p:cNvSpPr txBox="1"/>
          <p:nvPr/>
        </p:nvSpPr>
        <p:spPr>
          <a:xfrm>
            <a:off x="7772400" y="1028108"/>
            <a:ext cx="379828" cy="237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64"/>
          <p:cNvSpPr/>
          <p:nvPr/>
        </p:nvSpPr>
        <p:spPr>
          <a:xfrm>
            <a:off x="6858000" y="20433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64"/>
          <p:cNvSpPr/>
          <p:nvPr/>
        </p:nvSpPr>
        <p:spPr>
          <a:xfrm>
            <a:off x="8458200" y="20433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4" name="Google Shape;1744;p64"/>
          <p:cNvCxnSpPr/>
          <p:nvPr/>
        </p:nvCxnSpPr>
        <p:spPr>
          <a:xfrm>
            <a:off x="7315200" y="2271932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5" name="Google Shape;1745;p64"/>
          <p:cNvSpPr txBox="1"/>
          <p:nvPr/>
        </p:nvSpPr>
        <p:spPr>
          <a:xfrm>
            <a:off x="7772400" y="1790108"/>
            <a:ext cx="379828" cy="237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Google Shape;1746;p64"/>
          <p:cNvSpPr/>
          <p:nvPr/>
        </p:nvSpPr>
        <p:spPr>
          <a:xfrm>
            <a:off x="6858000" y="27291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Google Shape;1747;p64"/>
          <p:cNvSpPr/>
          <p:nvPr/>
        </p:nvSpPr>
        <p:spPr>
          <a:xfrm>
            <a:off x="8458200" y="27291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8" name="Google Shape;1748;p64"/>
          <p:cNvCxnSpPr/>
          <p:nvPr/>
        </p:nvCxnSpPr>
        <p:spPr>
          <a:xfrm>
            <a:off x="7315200" y="2957732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9" name="Google Shape;1749;p64"/>
          <p:cNvSpPr txBox="1"/>
          <p:nvPr/>
        </p:nvSpPr>
        <p:spPr>
          <a:xfrm>
            <a:off x="7772400" y="2475908"/>
            <a:ext cx="379828" cy="237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64"/>
          <p:cNvSpPr/>
          <p:nvPr/>
        </p:nvSpPr>
        <p:spPr>
          <a:xfrm>
            <a:off x="6858000" y="34911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64"/>
          <p:cNvSpPr/>
          <p:nvPr/>
        </p:nvSpPr>
        <p:spPr>
          <a:xfrm>
            <a:off x="8458200" y="34911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2" name="Google Shape;1752;p64"/>
          <p:cNvCxnSpPr/>
          <p:nvPr/>
        </p:nvCxnSpPr>
        <p:spPr>
          <a:xfrm>
            <a:off x="7315200" y="3719732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53" name="Google Shape;1753;p64"/>
          <p:cNvSpPr txBox="1"/>
          <p:nvPr/>
        </p:nvSpPr>
        <p:spPr>
          <a:xfrm>
            <a:off x="7772400" y="3237908"/>
            <a:ext cx="379828" cy="237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64"/>
          <p:cNvSpPr/>
          <p:nvPr/>
        </p:nvSpPr>
        <p:spPr>
          <a:xfrm>
            <a:off x="6858000" y="42531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64"/>
          <p:cNvSpPr/>
          <p:nvPr/>
        </p:nvSpPr>
        <p:spPr>
          <a:xfrm>
            <a:off x="8458200" y="42531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6" name="Google Shape;1756;p64"/>
          <p:cNvCxnSpPr/>
          <p:nvPr/>
        </p:nvCxnSpPr>
        <p:spPr>
          <a:xfrm>
            <a:off x="7315200" y="4481732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57" name="Google Shape;1757;p64"/>
          <p:cNvSpPr txBox="1"/>
          <p:nvPr/>
        </p:nvSpPr>
        <p:spPr>
          <a:xfrm>
            <a:off x="7772400" y="3999908"/>
            <a:ext cx="379828" cy="237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64"/>
          <p:cNvSpPr/>
          <p:nvPr/>
        </p:nvSpPr>
        <p:spPr>
          <a:xfrm>
            <a:off x="6858000" y="50151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64"/>
          <p:cNvSpPr/>
          <p:nvPr/>
        </p:nvSpPr>
        <p:spPr>
          <a:xfrm>
            <a:off x="8458200" y="50151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0" name="Google Shape;1760;p64"/>
          <p:cNvCxnSpPr/>
          <p:nvPr/>
        </p:nvCxnSpPr>
        <p:spPr>
          <a:xfrm>
            <a:off x="7315200" y="5243732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61" name="Google Shape;1761;p64"/>
          <p:cNvSpPr txBox="1"/>
          <p:nvPr/>
        </p:nvSpPr>
        <p:spPr>
          <a:xfrm>
            <a:off x="7772400" y="4761908"/>
            <a:ext cx="379828" cy="237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64"/>
          <p:cNvSpPr/>
          <p:nvPr/>
        </p:nvSpPr>
        <p:spPr>
          <a:xfrm>
            <a:off x="6858000" y="57771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64"/>
          <p:cNvSpPr/>
          <p:nvPr/>
        </p:nvSpPr>
        <p:spPr>
          <a:xfrm>
            <a:off x="8458200" y="57771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4" name="Google Shape;1764;p64"/>
          <p:cNvCxnSpPr/>
          <p:nvPr/>
        </p:nvCxnSpPr>
        <p:spPr>
          <a:xfrm>
            <a:off x="7315200" y="6005732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65" name="Google Shape;1765;p64"/>
          <p:cNvSpPr txBox="1"/>
          <p:nvPr/>
        </p:nvSpPr>
        <p:spPr>
          <a:xfrm>
            <a:off x="7772400" y="5523908"/>
            <a:ext cx="379828" cy="237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64"/>
          <p:cNvSpPr/>
          <p:nvPr/>
        </p:nvSpPr>
        <p:spPr>
          <a:xfrm>
            <a:off x="4572000" y="5193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64"/>
          <p:cNvSpPr/>
          <p:nvPr/>
        </p:nvSpPr>
        <p:spPr>
          <a:xfrm>
            <a:off x="6172200" y="5193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8" name="Google Shape;1768;p64"/>
          <p:cNvCxnSpPr/>
          <p:nvPr/>
        </p:nvCxnSpPr>
        <p:spPr>
          <a:xfrm>
            <a:off x="5029200" y="747932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69" name="Google Shape;1769;p64"/>
          <p:cNvSpPr txBox="1"/>
          <p:nvPr/>
        </p:nvSpPr>
        <p:spPr>
          <a:xfrm>
            <a:off x="5486400" y="266108"/>
            <a:ext cx="379828" cy="237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p64"/>
          <p:cNvSpPr/>
          <p:nvPr/>
        </p:nvSpPr>
        <p:spPr>
          <a:xfrm>
            <a:off x="4572000" y="12813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1" name="Google Shape;1771;p64"/>
          <p:cNvSpPr/>
          <p:nvPr/>
        </p:nvSpPr>
        <p:spPr>
          <a:xfrm>
            <a:off x="6172200" y="12813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2" name="Google Shape;1772;p64"/>
          <p:cNvCxnSpPr/>
          <p:nvPr/>
        </p:nvCxnSpPr>
        <p:spPr>
          <a:xfrm>
            <a:off x="5029200" y="1509932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3" name="Google Shape;1773;p64"/>
          <p:cNvSpPr txBox="1"/>
          <p:nvPr/>
        </p:nvSpPr>
        <p:spPr>
          <a:xfrm>
            <a:off x="5486400" y="1028108"/>
            <a:ext cx="379828" cy="237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64"/>
          <p:cNvSpPr/>
          <p:nvPr/>
        </p:nvSpPr>
        <p:spPr>
          <a:xfrm>
            <a:off x="4572000" y="20433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64"/>
          <p:cNvSpPr/>
          <p:nvPr/>
        </p:nvSpPr>
        <p:spPr>
          <a:xfrm>
            <a:off x="6172200" y="20433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6" name="Google Shape;1776;p64"/>
          <p:cNvCxnSpPr/>
          <p:nvPr/>
        </p:nvCxnSpPr>
        <p:spPr>
          <a:xfrm>
            <a:off x="5029200" y="2271932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7" name="Google Shape;1777;p64"/>
          <p:cNvSpPr txBox="1"/>
          <p:nvPr/>
        </p:nvSpPr>
        <p:spPr>
          <a:xfrm>
            <a:off x="5486399" y="1790108"/>
            <a:ext cx="503493" cy="237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64"/>
          <p:cNvSpPr/>
          <p:nvPr/>
        </p:nvSpPr>
        <p:spPr>
          <a:xfrm>
            <a:off x="4572000" y="27291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64"/>
          <p:cNvSpPr/>
          <p:nvPr/>
        </p:nvSpPr>
        <p:spPr>
          <a:xfrm>
            <a:off x="6172200" y="27291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0" name="Google Shape;1780;p64"/>
          <p:cNvCxnSpPr/>
          <p:nvPr/>
        </p:nvCxnSpPr>
        <p:spPr>
          <a:xfrm>
            <a:off x="5029200" y="2957732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81" name="Google Shape;1781;p64"/>
          <p:cNvSpPr txBox="1"/>
          <p:nvPr/>
        </p:nvSpPr>
        <p:spPr>
          <a:xfrm>
            <a:off x="5486400" y="2475908"/>
            <a:ext cx="379828" cy="237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p64"/>
          <p:cNvSpPr/>
          <p:nvPr/>
        </p:nvSpPr>
        <p:spPr>
          <a:xfrm>
            <a:off x="4572000" y="34911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p64"/>
          <p:cNvSpPr/>
          <p:nvPr/>
        </p:nvSpPr>
        <p:spPr>
          <a:xfrm>
            <a:off x="6172200" y="34911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4" name="Google Shape;1784;p64"/>
          <p:cNvCxnSpPr/>
          <p:nvPr/>
        </p:nvCxnSpPr>
        <p:spPr>
          <a:xfrm>
            <a:off x="5029200" y="3719732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85" name="Google Shape;1785;p64"/>
          <p:cNvSpPr txBox="1"/>
          <p:nvPr/>
        </p:nvSpPr>
        <p:spPr>
          <a:xfrm>
            <a:off x="5486400" y="3237908"/>
            <a:ext cx="379828" cy="237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p64"/>
          <p:cNvSpPr/>
          <p:nvPr/>
        </p:nvSpPr>
        <p:spPr>
          <a:xfrm>
            <a:off x="4572000" y="42531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64"/>
          <p:cNvSpPr/>
          <p:nvPr/>
        </p:nvSpPr>
        <p:spPr>
          <a:xfrm>
            <a:off x="6172200" y="42531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8" name="Google Shape;1788;p64"/>
          <p:cNvCxnSpPr/>
          <p:nvPr/>
        </p:nvCxnSpPr>
        <p:spPr>
          <a:xfrm>
            <a:off x="5029200" y="4481732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89" name="Google Shape;1789;p64"/>
          <p:cNvSpPr txBox="1"/>
          <p:nvPr/>
        </p:nvSpPr>
        <p:spPr>
          <a:xfrm>
            <a:off x="5486400" y="3999908"/>
            <a:ext cx="379828" cy="237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64"/>
          <p:cNvSpPr/>
          <p:nvPr/>
        </p:nvSpPr>
        <p:spPr>
          <a:xfrm>
            <a:off x="4572000" y="50151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p64"/>
          <p:cNvSpPr/>
          <p:nvPr/>
        </p:nvSpPr>
        <p:spPr>
          <a:xfrm>
            <a:off x="6172200" y="50151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92" name="Google Shape;1792;p64"/>
          <p:cNvCxnSpPr/>
          <p:nvPr/>
        </p:nvCxnSpPr>
        <p:spPr>
          <a:xfrm>
            <a:off x="5029200" y="5243732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3" name="Google Shape;1793;p64"/>
          <p:cNvSpPr txBox="1"/>
          <p:nvPr/>
        </p:nvSpPr>
        <p:spPr>
          <a:xfrm>
            <a:off x="5486400" y="4761908"/>
            <a:ext cx="379828" cy="237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64"/>
          <p:cNvSpPr/>
          <p:nvPr/>
        </p:nvSpPr>
        <p:spPr>
          <a:xfrm>
            <a:off x="4572000" y="57771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64"/>
          <p:cNvSpPr/>
          <p:nvPr/>
        </p:nvSpPr>
        <p:spPr>
          <a:xfrm>
            <a:off x="6172200" y="577713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96" name="Google Shape;1796;p64"/>
          <p:cNvCxnSpPr/>
          <p:nvPr/>
        </p:nvCxnSpPr>
        <p:spPr>
          <a:xfrm>
            <a:off x="5029200" y="6005732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7" name="Google Shape;1797;p64"/>
          <p:cNvSpPr txBox="1"/>
          <p:nvPr/>
        </p:nvSpPr>
        <p:spPr>
          <a:xfrm>
            <a:off x="5486400" y="5523908"/>
            <a:ext cx="379828" cy="237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64"/>
          <p:cNvSpPr txBox="1"/>
          <p:nvPr/>
        </p:nvSpPr>
        <p:spPr>
          <a:xfrm>
            <a:off x="4648200" y="595532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9" name="Google Shape;1799;p64"/>
          <p:cNvSpPr txBox="1"/>
          <p:nvPr/>
        </p:nvSpPr>
        <p:spPr>
          <a:xfrm>
            <a:off x="6934200" y="595532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64"/>
          <p:cNvSpPr txBox="1"/>
          <p:nvPr/>
        </p:nvSpPr>
        <p:spPr>
          <a:xfrm>
            <a:off x="6248400" y="595532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64"/>
          <p:cNvSpPr txBox="1"/>
          <p:nvPr/>
        </p:nvSpPr>
        <p:spPr>
          <a:xfrm>
            <a:off x="8534400" y="595532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64"/>
          <p:cNvSpPr txBox="1"/>
          <p:nvPr/>
        </p:nvSpPr>
        <p:spPr>
          <a:xfrm>
            <a:off x="4648200" y="1357532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64"/>
          <p:cNvSpPr txBox="1"/>
          <p:nvPr/>
        </p:nvSpPr>
        <p:spPr>
          <a:xfrm>
            <a:off x="6934200" y="1357532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64"/>
          <p:cNvSpPr txBox="1"/>
          <p:nvPr/>
        </p:nvSpPr>
        <p:spPr>
          <a:xfrm>
            <a:off x="4648200" y="2119532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64"/>
          <p:cNvSpPr txBox="1"/>
          <p:nvPr/>
        </p:nvSpPr>
        <p:spPr>
          <a:xfrm>
            <a:off x="6248400" y="1357532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64"/>
          <p:cNvSpPr txBox="1"/>
          <p:nvPr/>
        </p:nvSpPr>
        <p:spPr>
          <a:xfrm>
            <a:off x="8534400" y="1357532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64"/>
          <p:cNvSpPr txBox="1"/>
          <p:nvPr/>
        </p:nvSpPr>
        <p:spPr>
          <a:xfrm>
            <a:off x="6248400" y="2119532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p64"/>
          <p:cNvSpPr txBox="1"/>
          <p:nvPr/>
        </p:nvSpPr>
        <p:spPr>
          <a:xfrm>
            <a:off x="6934200" y="2119532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64"/>
          <p:cNvSpPr txBox="1"/>
          <p:nvPr/>
        </p:nvSpPr>
        <p:spPr>
          <a:xfrm>
            <a:off x="4648200" y="2805332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64"/>
          <p:cNvSpPr txBox="1"/>
          <p:nvPr/>
        </p:nvSpPr>
        <p:spPr>
          <a:xfrm>
            <a:off x="8534400" y="2119532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64"/>
          <p:cNvSpPr txBox="1"/>
          <p:nvPr/>
        </p:nvSpPr>
        <p:spPr>
          <a:xfrm>
            <a:off x="6248400" y="2805332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64"/>
          <p:cNvSpPr txBox="1"/>
          <p:nvPr/>
        </p:nvSpPr>
        <p:spPr>
          <a:xfrm>
            <a:off x="4648200" y="3567332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64"/>
          <p:cNvSpPr txBox="1"/>
          <p:nvPr/>
        </p:nvSpPr>
        <p:spPr>
          <a:xfrm>
            <a:off x="6934200" y="2805332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64"/>
          <p:cNvSpPr txBox="1"/>
          <p:nvPr/>
        </p:nvSpPr>
        <p:spPr>
          <a:xfrm>
            <a:off x="8534400" y="2805332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64"/>
          <p:cNvSpPr txBox="1"/>
          <p:nvPr/>
        </p:nvSpPr>
        <p:spPr>
          <a:xfrm>
            <a:off x="6248400" y="3567332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64"/>
          <p:cNvSpPr txBox="1"/>
          <p:nvPr/>
        </p:nvSpPr>
        <p:spPr>
          <a:xfrm>
            <a:off x="6934200" y="3567332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p64"/>
          <p:cNvSpPr txBox="1"/>
          <p:nvPr/>
        </p:nvSpPr>
        <p:spPr>
          <a:xfrm>
            <a:off x="8534400" y="3567332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p64"/>
          <p:cNvSpPr txBox="1"/>
          <p:nvPr/>
        </p:nvSpPr>
        <p:spPr>
          <a:xfrm>
            <a:off x="4648200" y="4329332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64"/>
          <p:cNvSpPr txBox="1"/>
          <p:nvPr/>
        </p:nvSpPr>
        <p:spPr>
          <a:xfrm>
            <a:off x="6934200" y="4329332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Google Shape;1820;p64"/>
          <p:cNvSpPr txBox="1"/>
          <p:nvPr/>
        </p:nvSpPr>
        <p:spPr>
          <a:xfrm>
            <a:off x="6248400" y="4329332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64"/>
          <p:cNvSpPr txBox="1"/>
          <p:nvPr/>
        </p:nvSpPr>
        <p:spPr>
          <a:xfrm>
            <a:off x="8534400" y="4329332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64"/>
          <p:cNvSpPr txBox="1"/>
          <p:nvPr/>
        </p:nvSpPr>
        <p:spPr>
          <a:xfrm>
            <a:off x="4648200" y="5091332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64"/>
          <p:cNvSpPr txBox="1"/>
          <p:nvPr/>
        </p:nvSpPr>
        <p:spPr>
          <a:xfrm>
            <a:off x="6934200" y="5091332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p64"/>
          <p:cNvSpPr txBox="1"/>
          <p:nvPr/>
        </p:nvSpPr>
        <p:spPr>
          <a:xfrm>
            <a:off x="6248400" y="5091332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p64"/>
          <p:cNvSpPr txBox="1"/>
          <p:nvPr/>
        </p:nvSpPr>
        <p:spPr>
          <a:xfrm>
            <a:off x="8534400" y="5091332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64"/>
          <p:cNvSpPr txBox="1"/>
          <p:nvPr/>
        </p:nvSpPr>
        <p:spPr>
          <a:xfrm>
            <a:off x="4648200" y="5853332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64"/>
          <p:cNvSpPr txBox="1"/>
          <p:nvPr/>
        </p:nvSpPr>
        <p:spPr>
          <a:xfrm>
            <a:off x="6248400" y="5853332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64"/>
          <p:cNvSpPr txBox="1"/>
          <p:nvPr/>
        </p:nvSpPr>
        <p:spPr>
          <a:xfrm>
            <a:off x="8534400" y="5853332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64"/>
          <p:cNvSpPr txBox="1"/>
          <p:nvPr/>
        </p:nvSpPr>
        <p:spPr>
          <a:xfrm>
            <a:off x="6934200" y="5853332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6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65"/>
          <p:cNvSpPr/>
          <p:nvPr/>
        </p:nvSpPr>
        <p:spPr>
          <a:xfrm>
            <a:off x="4572000" y="1295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6" name="Google Shape;1836;p65"/>
          <p:cNvSpPr/>
          <p:nvPr/>
        </p:nvSpPr>
        <p:spPr>
          <a:xfrm>
            <a:off x="6172200" y="1295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7" name="Google Shape;1837;p65"/>
          <p:cNvCxnSpPr/>
          <p:nvPr/>
        </p:nvCxnSpPr>
        <p:spPr>
          <a:xfrm>
            <a:off x="5029200" y="15240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38" name="Google Shape;1838;p65"/>
          <p:cNvSpPr txBox="1"/>
          <p:nvPr/>
        </p:nvSpPr>
        <p:spPr>
          <a:xfrm>
            <a:off x="5486399" y="1084380"/>
            <a:ext cx="400929" cy="29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9" name="Google Shape;1839;p65"/>
          <p:cNvSpPr/>
          <p:nvPr/>
        </p:nvSpPr>
        <p:spPr>
          <a:xfrm>
            <a:off x="68580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65"/>
          <p:cNvSpPr/>
          <p:nvPr/>
        </p:nvSpPr>
        <p:spPr>
          <a:xfrm>
            <a:off x="84582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1" name="Google Shape;1841;p65"/>
          <p:cNvCxnSpPr/>
          <p:nvPr/>
        </p:nvCxnSpPr>
        <p:spPr>
          <a:xfrm>
            <a:off x="7315200" y="5257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2" name="Google Shape;1842;p65"/>
          <p:cNvSpPr txBox="1"/>
          <p:nvPr/>
        </p:nvSpPr>
        <p:spPr>
          <a:xfrm>
            <a:off x="7772399" y="4818180"/>
            <a:ext cx="400929" cy="29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65"/>
          <p:cNvSpPr/>
          <p:nvPr/>
        </p:nvSpPr>
        <p:spPr>
          <a:xfrm>
            <a:off x="6858000" y="1295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65"/>
          <p:cNvSpPr/>
          <p:nvPr/>
        </p:nvSpPr>
        <p:spPr>
          <a:xfrm>
            <a:off x="8458200" y="1295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5" name="Google Shape;1845;p65"/>
          <p:cNvCxnSpPr/>
          <p:nvPr/>
        </p:nvCxnSpPr>
        <p:spPr>
          <a:xfrm>
            <a:off x="7315200" y="15240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6" name="Google Shape;1846;p65"/>
          <p:cNvSpPr txBox="1"/>
          <p:nvPr/>
        </p:nvSpPr>
        <p:spPr>
          <a:xfrm>
            <a:off x="7772399" y="1084380"/>
            <a:ext cx="400929" cy="29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65"/>
          <p:cNvSpPr/>
          <p:nvPr/>
        </p:nvSpPr>
        <p:spPr>
          <a:xfrm>
            <a:off x="45720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65"/>
          <p:cNvSpPr/>
          <p:nvPr/>
        </p:nvSpPr>
        <p:spPr>
          <a:xfrm>
            <a:off x="61722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9" name="Google Shape;1849;p65"/>
          <p:cNvCxnSpPr/>
          <p:nvPr/>
        </p:nvCxnSpPr>
        <p:spPr>
          <a:xfrm>
            <a:off x="5029200" y="5257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50" name="Google Shape;1850;p65"/>
          <p:cNvSpPr txBox="1"/>
          <p:nvPr/>
        </p:nvSpPr>
        <p:spPr>
          <a:xfrm>
            <a:off x="5486399" y="4818180"/>
            <a:ext cx="400929" cy="29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65"/>
          <p:cNvSpPr/>
          <p:nvPr/>
        </p:nvSpPr>
        <p:spPr>
          <a:xfrm>
            <a:off x="68580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65"/>
          <p:cNvSpPr/>
          <p:nvPr/>
        </p:nvSpPr>
        <p:spPr>
          <a:xfrm>
            <a:off x="84582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3" name="Google Shape;1853;p65"/>
          <p:cNvCxnSpPr/>
          <p:nvPr/>
        </p:nvCxnSpPr>
        <p:spPr>
          <a:xfrm>
            <a:off x="7315200" y="4495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54" name="Google Shape;1854;p65"/>
          <p:cNvSpPr txBox="1"/>
          <p:nvPr/>
        </p:nvSpPr>
        <p:spPr>
          <a:xfrm>
            <a:off x="7772399" y="4056180"/>
            <a:ext cx="400929" cy="29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Google Shape;1855;p65"/>
          <p:cNvSpPr/>
          <p:nvPr/>
        </p:nvSpPr>
        <p:spPr>
          <a:xfrm>
            <a:off x="68580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65"/>
          <p:cNvSpPr/>
          <p:nvPr/>
        </p:nvSpPr>
        <p:spPr>
          <a:xfrm>
            <a:off x="84582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7" name="Google Shape;1857;p65"/>
          <p:cNvCxnSpPr/>
          <p:nvPr/>
        </p:nvCxnSpPr>
        <p:spPr>
          <a:xfrm>
            <a:off x="7315200" y="2971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58" name="Google Shape;1858;p65"/>
          <p:cNvSpPr txBox="1"/>
          <p:nvPr/>
        </p:nvSpPr>
        <p:spPr>
          <a:xfrm>
            <a:off x="7772399" y="2532180"/>
            <a:ext cx="400929" cy="29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p65"/>
          <p:cNvSpPr/>
          <p:nvPr/>
        </p:nvSpPr>
        <p:spPr>
          <a:xfrm>
            <a:off x="68580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65"/>
          <p:cNvSpPr/>
          <p:nvPr/>
        </p:nvSpPr>
        <p:spPr>
          <a:xfrm>
            <a:off x="84582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1" name="Google Shape;1861;p65"/>
          <p:cNvCxnSpPr/>
          <p:nvPr/>
        </p:nvCxnSpPr>
        <p:spPr>
          <a:xfrm>
            <a:off x="7315200" y="3733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2" name="Google Shape;1862;p65"/>
          <p:cNvSpPr txBox="1"/>
          <p:nvPr/>
        </p:nvSpPr>
        <p:spPr>
          <a:xfrm>
            <a:off x="7772399" y="3294180"/>
            <a:ext cx="400929" cy="29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65"/>
          <p:cNvSpPr/>
          <p:nvPr/>
        </p:nvSpPr>
        <p:spPr>
          <a:xfrm>
            <a:off x="68580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p65"/>
          <p:cNvSpPr/>
          <p:nvPr/>
        </p:nvSpPr>
        <p:spPr>
          <a:xfrm>
            <a:off x="84582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5" name="Google Shape;1865;p65"/>
          <p:cNvCxnSpPr/>
          <p:nvPr/>
        </p:nvCxnSpPr>
        <p:spPr>
          <a:xfrm>
            <a:off x="7315200" y="6019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6" name="Google Shape;1866;p65"/>
          <p:cNvSpPr txBox="1"/>
          <p:nvPr/>
        </p:nvSpPr>
        <p:spPr>
          <a:xfrm>
            <a:off x="7772400" y="5580180"/>
            <a:ext cx="531464" cy="29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65"/>
          <p:cNvSpPr/>
          <p:nvPr/>
        </p:nvSpPr>
        <p:spPr>
          <a:xfrm>
            <a:off x="6858000" y="533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8" name="Google Shape;1868;p65"/>
          <p:cNvSpPr/>
          <p:nvPr/>
        </p:nvSpPr>
        <p:spPr>
          <a:xfrm>
            <a:off x="8458200" y="533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9" name="Google Shape;1869;p65"/>
          <p:cNvCxnSpPr/>
          <p:nvPr/>
        </p:nvCxnSpPr>
        <p:spPr>
          <a:xfrm>
            <a:off x="7315200" y="7620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0" name="Google Shape;1870;p65"/>
          <p:cNvSpPr txBox="1"/>
          <p:nvPr/>
        </p:nvSpPr>
        <p:spPr>
          <a:xfrm>
            <a:off x="7772399" y="322380"/>
            <a:ext cx="400929" cy="29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Google Shape;1871;p65"/>
          <p:cNvSpPr/>
          <p:nvPr/>
        </p:nvSpPr>
        <p:spPr>
          <a:xfrm>
            <a:off x="45720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p65"/>
          <p:cNvSpPr/>
          <p:nvPr/>
        </p:nvSpPr>
        <p:spPr>
          <a:xfrm>
            <a:off x="61722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3" name="Google Shape;1873;p65"/>
          <p:cNvCxnSpPr/>
          <p:nvPr/>
        </p:nvCxnSpPr>
        <p:spPr>
          <a:xfrm>
            <a:off x="5029200" y="6019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4" name="Google Shape;1874;p65"/>
          <p:cNvSpPr txBox="1"/>
          <p:nvPr/>
        </p:nvSpPr>
        <p:spPr>
          <a:xfrm>
            <a:off x="5486399" y="5580180"/>
            <a:ext cx="400929" cy="29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p65"/>
          <p:cNvSpPr/>
          <p:nvPr/>
        </p:nvSpPr>
        <p:spPr>
          <a:xfrm>
            <a:off x="68580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6" name="Google Shape;1876;p65"/>
          <p:cNvSpPr/>
          <p:nvPr/>
        </p:nvSpPr>
        <p:spPr>
          <a:xfrm>
            <a:off x="84582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7" name="Google Shape;1877;p65"/>
          <p:cNvCxnSpPr/>
          <p:nvPr/>
        </p:nvCxnSpPr>
        <p:spPr>
          <a:xfrm>
            <a:off x="7315200" y="22860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8" name="Google Shape;1878;p65"/>
          <p:cNvSpPr txBox="1"/>
          <p:nvPr/>
        </p:nvSpPr>
        <p:spPr>
          <a:xfrm>
            <a:off x="7772399" y="1846380"/>
            <a:ext cx="400929" cy="29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9" name="Google Shape;1879;p65"/>
          <p:cNvSpPr/>
          <p:nvPr/>
        </p:nvSpPr>
        <p:spPr>
          <a:xfrm>
            <a:off x="45720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Google Shape;1880;p65"/>
          <p:cNvSpPr/>
          <p:nvPr/>
        </p:nvSpPr>
        <p:spPr>
          <a:xfrm>
            <a:off x="61722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1" name="Google Shape;1881;p65"/>
          <p:cNvCxnSpPr/>
          <p:nvPr/>
        </p:nvCxnSpPr>
        <p:spPr>
          <a:xfrm>
            <a:off x="5029200" y="2971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82" name="Google Shape;1882;p65"/>
          <p:cNvSpPr txBox="1"/>
          <p:nvPr/>
        </p:nvSpPr>
        <p:spPr>
          <a:xfrm>
            <a:off x="5486399" y="2532180"/>
            <a:ext cx="400929" cy="29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65"/>
          <p:cNvSpPr/>
          <p:nvPr/>
        </p:nvSpPr>
        <p:spPr>
          <a:xfrm>
            <a:off x="45720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4" name="Google Shape;1884;p65"/>
          <p:cNvSpPr/>
          <p:nvPr/>
        </p:nvSpPr>
        <p:spPr>
          <a:xfrm>
            <a:off x="61722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5" name="Google Shape;1885;p65"/>
          <p:cNvCxnSpPr/>
          <p:nvPr/>
        </p:nvCxnSpPr>
        <p:spPr>
          <a:xfrm>
            <a:off x="5029200" y="22860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86" name="Google Shape;1886;p65"/>
          <p:cNvSpPr txBox="1"/>
          <p:nvPr/>
        </p:nvSpPr>
        <p:spPr>
          <a:xfrm>
            <a:off x="5486399" y="1846380"/>
            <a:ext cx="400929" cy="29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65"/>
          <p:cNvSpPr txBox="1"/>
          <p:nvPr/>
        </p:nvSpPr>
        <p:spPr>
          <a:xfrm>
            <a:off x="4191000" y="0"/>
            <a:ext cx="762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65"/>
          <p:cNvSpPr txBox="1"/>
          <p:nvPr/>
        </p:nvSpPr>
        <p:spPr>
          <a:xfrm>
            <a:off x="6934200" y="3581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p65"/>
          <p:cNvSpPr txBox="1"/>
          <p:nvPr/>
        </p:nvSpPr>
        <p:spPr>
          <a:xfrm>
            <a:off x="6934200" y="5867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65"/>
          <p:cNvSpPr txBox="1"/>
          <p:nvPr/>
        </p:nvSpPr>
        <p:spPr>
          <a:xfrm>
            <a:off x="8534400" y="3581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65"/>
          <p:cNvSpPr txBox="1"/>
          <p:nvPr/>
        </p:nvSpPr>
        <p:spPr>
          <a:xfrm>
            <a:off x="8534400" y="5867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65"/>
          <p:cNvSpPr txBox="1"/>
          <p:nvPr/>
        </p:nvSpPr>
        <p:spPr>
          <a:xfrm>
            <a:off x="4648200" y="1371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65"/>
          <p:cNvSpPr txBox="1"/>
          <p:nvPr/>
        </p:nvSpPr>
        <p:spPr>
          <a:xfrm>
            <a:off x="6934200" y="609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65"/>
          <p:cNvSpPr txBox="1"/>
          <p:nvPr/>
        </p:nvSpPr>
        <p:spPr>
          <a:xfrm>
            <a:off x="6248400" y="13716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65"/>
          <p:cNvSpPr txBox="1"/>
          <p:nvPr/>
        </p:nvSpPr>
        <p:spPr>
          <a:xfrm>
            <a:off x="8534400" y="6096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p65"/>
          <p:cNvSpPr txBox="1"/>
          <p:nvPr/>
        </p:nvSpPr>
        <p:spPr>
          <a:xfrm>
            <a:off x="4648200" y="5867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65"/>
          <p:cNvSpPr txBox="1"/>
          <p:nvPr/>
        </p:nvSpPr>
        <p:spPr>
          <a:xfrm>
            <a:off x="6934200" y="5105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65"/>
          <p:cNvSpPr txBox="1"/>
          <p:nvPr/>
        </p:nvSpPr>
        <p:spPr>
          <a:xfrm>
            <a:off x="8534400" y="5105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p65"/>
          <p:cNvSpPr txBox="1"/>
          <p:nvPr/>
        </p:nvSpPr>
        <p:spPr>
          <a:xfrm>
            <a:off x="6248400" y="5867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p65"/>
          <p:cNvSpPr txBox="1"/>
          <p:nvPr/>
        </p:nvSpPr>
        <p:spPr>
          <a:xfrm>
            <a:off x="6934200" y="13716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p65"/>
          <p:cNvSpPr txBox="1"/>
          <p:nvPr/>
        </p:nvSpPr>
        <p:spPr>
          <a:xfrm>
            <a:off x="8534400" y="1371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p65"/>
          <p:cNvSpPr txBox="1"/>
          <p:nvPr/>
        </p:nvSpPr>
        <p:spPr>
          <a:xfrm>
            <a:off x="6934200" y="21336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p65"/>
          <p:cNvSpPr txBox="1"/>
          <p:nvPr/>
        </p:nvSpPr>
        <p:spPr>
          <a:xfrm>
            <a:off x="4648200" y="51054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4" name="Google Shape;1904;p65"/>
          <p:cNvSpPr txBox="1"/>
          <p:nvPr/>
        </p:nvSpPr>
        <p:spPr>
          <a:xfrm>
            <a:off x="8534400" y="2133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65"/>
          <p:cNvSpPr txBox="1"/>
          <p:nvPr/>
        </p:nvSpPr>
        <p:spPr>
          <a:xfrm>
            <a:off x="62484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65"/>
          <p:cNvSpPr txBox="1"/>
          <p:nvPr/>
        </p:nvSpPr>
        <p:spPr>
          <a:xfrm>
            <a:off x="4648200" y="2819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65"/>
          <p:cNvSpPr txBox="1"/>
          <p:nvPr/>
        </p:nvSpPr>
        <p:spPr>
          <a:xfrm>
            <a:off x="6934200" y="4343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65"/>
          <p:cNvSpPr txBox="1"/>
          <p:nvPr/>
        </p:nvSpPr>
        <p:spPr>
          <a:xfrm>
            <a:off x="6248400" y="2819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65"/>
          <p:cNvSpPr txBox="1"/>
          <p:nvPr/>
        </p:nvSpPr>
        <p:spPr>
          <a:xfrm>
            <a:off x="8534400" y="4343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65"/>
          <p:cNvSpPr txBox="1"/>
          <p:nvPr/>
        </p:nvSpPr>
        <p:spPr>
          <a:xfrm>
            <a:off x="4648200" y="2133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p65"/>
          <p:cNvSpPr txBox="1"/>
          <p:nvPr/>
        </p:nvSpPr>
        <p:spPr>
          <a:xfrm>
            <a:off x="6248400" y="21336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Google Shape;1912;p65"/>
          <p:cNvSpPr txBox="1"/>
          <p:nvPr/>
        </p:nvSpPr>
        <p:spPr>
          <a:xfrm>
            <a:off x="8534400" y="2819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Google Shape;1913;p65"/>
          <p:cNvSpPr txBox="1"/>
          <p:nvPr/>
        </p:nvSpPr>
        <p:spPr>
          <a:xfrm>
            <a:off x="6934200" y="2819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p65"/>
          <p:cNvSpPr/>
          <p:nvPr/>
        </p:nvSpPr>
        <p:spPr>
          <a:xfrm>
            <a:off x="4572000" y="533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65"/>
          <p:cNvSpPr/>
          <p:nvPr/>
        </p:nvSpPr>
        <p:spPr>
          <a:xfrm>
            <a:off x="6172200" y="533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6" name="Google Shape;1916;p65"/>
          <p:cNvCxnSpPr/>
          <p:nvPr/>
        </p:nvCxnSpPr>
        <p:spPr>
          <a:xfrm>
            <a:off x="5029200" y="7620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17" name="Google Shape;1917;p65"/>
          <p:cNvSpPr txBox="1"/>
          <p:nvPr/>
        </p:nvSpPr>
        <p:spPr>
          <a:xfrm>
            <a:off x="5486399" y="322380"/>
            <a:ext cx="400929" cy="29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p65"/>
          <p:cNvSpPr txBox="1"/>
          <p:nvPr/>
        </p:nvSpPr>
        <p:spPr>
          <a:xfrm>
            <a:off x="4648200" y="609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9" name="Google Shape;1919;p65"/>
          <p:cNvSpPr txBox="1"/>
          <p:nvPr/>
        </p:nvSpPr>
        <p:spPr>
          <a:xfrm>
            <a:off x="6248400" y="609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0" name="Google Shape;1920;p65"/>
          <p:cNvSpPr/>
          <p:nvPr/>
        </p:nvSpPr>
        <p:spPr>
          <a:xfrm>
            <a:off x="45720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1" name="Google Shape;1921;p65"/>
          <p:cNvSpPr/>
          <p:nvPr/>
        </p:nvSpPr>
        <p:spPr>
          <a:xfrm>
            <a:off x="61722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2" name="Google Shape;1922;p65"/>
          <p:cNvCxnSpPr/>
          <p:nvPr/>
        </p:nvCxnSpPr>
        <p:spPr>
          <a:xfrm>
            <a:off x="5029200" y="4495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23" name="Google Shape;1923;p65"/>
          <p:cNvSpPr txBox="1"/>
          <p:nvPr/>
        </p:nvSpPr>
        <p:spPr>
          <a:xfrm>
            <a:off x="5486399" y="4056180"/>
            <a:ext cx="400929" cy="29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p65"/>
          <p:cNvSpPr txBox="1"/>
          <p:nvPr/>
        </p:nvSpPr>
        <p:spPr>
          <a:xfrm>
            <a:off x="4648200" y="4343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65"/>
          <p:cNvSpPr txBox="1"/>
          <p:nvPr/>
        </p:nvSpPr>
        <p:spPr>
          <a:xfrm>
            <a:off x="6248400" y="4343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Google Shape;1926;p65"/>
          <p:cNvSpPr/>
          <p:nvPr/>
        </p:nvSpPr>
        <p:spPr>
          <a:xfrm>
            <a:off x="45720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7" name="Google Shape;1927;p65"/>
          <p:cNvSpPr/>
          <p:nvPr/>
        </p:nvSpPr>
        <p:spPr>
          <a:xfrm>
            <a:off x="61722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8" name="Google Shape;1928;p65"/>
          <p:cNvCxnSpPr/>
          <p:nvPr/>
        </p:nvCxnSpPr>
        <p:spPr>
          <a:xfrm>
            <a:off x="5029200" y="3733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29" name="Google Shape;1929;p65"/>
          <p:cNvSpPr txBox="1"/>
          <p:nvPr/>
        </p:nvSpPr>
        <p:spPr>
          <a:xfrm>
            <a:off x="5486399" y="3294180"/>
            <a:ext cx="400929" cy="29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0" name="Google Shape;1930;p65"/>
          <p:cNvSpPr txBox="1"/>
          <p:nvPr/>
        </p:nvSpPr>
        <p:spPr>
          <a:xfrm>
            <a:off x="4648200" y="3581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p65"/>
          <p:cNvSpPr txBox="1"/>
          <p:nvPr/>
        </p:nvSpPr>
        <p:spPr>
          <a:xfrm>
            <a:off x="6248400" y="3581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Google Shape;1932;p65"/>
          <p:cNvSpPr txBox="1"/>
          <p:nvPr/>
        </p:nvSpPr>
        <p:spPr>
          <a:xfrm>
            <a:off x="0" y="105500"/>
            <a:ext cx="4114800" cy="1419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Sort Edges 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(in reality they are placed in a priority queue - not sorted - but sorting them makes the algorithm  easier to visualize)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Google Shape;1933;p65"/>
          <p:cNvSpPr/>
          <p:nvPr/>
        </p:nvSpPr>
        <p:spPr>
          <a:xfrm>
            <a:off x="17526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p65"/>
          <p:cNvSpPr/>
          <p:nvPr/>
        </p:nvSpPr>
        <p:spPr>
          <a:xfrm>
            <a:off x="33528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5" name="Google Shape;1935;p65"/>
          <p:cNvCxnSpPr/>
          <p:nvPr/>
        </p:nvCxnSpPr>
        <p:spPr>
          <a:xfrm>
            <a:off x="2209800" y="22860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36" name="Google Shape;1936;p65"/>
          <p:cNvSpPr txBox="1"/>
          <p:nvPr/>
        </p:nvSpPr>
        <p:spPr>
          <a:xfrm>
            <a:off x="2667000" y="194485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65"/>
          <p:cNvSpPr/>
          <p:nvPr/>
        </p:nvSpPr>
        <p:spPr>
          <a:xfrm>
            <a:off x="2514600" y="2971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p65"/>
          <p:cNvSpPr/>
          <p:nvPr/>
        </p:nvSpPr>
        <p:spPr>
          <a:xfrm>
            <a:off x="762000" y="3581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9" name="Google Shape;1939;p65"/>
          <p:cNvSpPr/>
          <p:nvPr/>
        </p:nvSpPr>
        <p:spPr>
          <a:xfrm>
            <a:off x="1905000" y="5715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0" name="Google Shape;1940;p65"/>
          <p:cNvSpPr/>
          <p:nvPr/>
        </p:nvSpPr>
        <p:spPr>
          <a:xfrm>
            <a:off x="3276600" y="3048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1" name="Google Shape;1941;p65"/>
          <p:cNvSpPr/>
          <p:nvPr/>
        </p:nvSpPr>
        <p:spPr>
          <a:xfrm>
            <a:off x="2514600" y="4038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2" name="Google Shape;1942;p65"/>
          <p:cNvCxnSpPr/>
          <p:nvPr/>
        </p:nvCxnSpPr>
        <p:spPr>
          <a:xfrm flipH="1">
            <a:off x="1152525" y="2447925"/>
            <a:ext cx="666750" cy="12001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43" name="Google Shape;1943;p65"/>
          <p:cNvCxnSpPr/>
          <p:nvPr/>
        </p:nvCxnSpPr>
        <p:spPr>
          <a:xfrm>
            <a:off x="1152525" y="3971925"/>
            <a:ext cx="819150" cy="1809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44" name="Google Shape;1944;p65"/>
          <p:cNvCxnSpPr/>
          <p:nvPr/>
        </p:nvCxnSpPr>
        <p:spPr>
          <a:xfrm flipH="1" rot="10800000">
            <a:off x="2295525" y="4495800"/>
            <a:ext cx="447675" cy="12858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45" name="Google Shape;1945;p65"/>
          <p:cNvCxnSpPr/>
          <p:nvPr/>
        </p:nvCxnSpPr>
        <p:spPr>
          <a:xfrm flipH="1">
            <a:off x="2905125" y="34385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46" name="Google Shape;1946;p65"/>
          <p:cNvCxnSpPr/>
          <p:nvPr/>
        </p:nvCxnSpPr>
        <p:spPr>
          <a:xfrm>
            <a:off x="2743200" y="3429000"/>
            <a:ext cx="0" cy="60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47" name="Google Shape;1947;p65"/>
          <p:cNvCxnSpPr/>
          <p:nvPr/>
        </p:nvCxnSpPr>
        <p:spPr>
          <a:xfrm>
            <a:off x="1981200" y="2514600"/>
            <a:ext cx="152400" cy="320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48" name="Google Shape;1948;p65"/>
          <p:cNvCxnSpPr/>
          <p:nvPr/>
        </p:nvCxnSpPr>
        <p:spPr>
          <a:xfrm flipH="1">
            <a:off x="2905125" y="2447925"/>
            <a:ext cx="514350" cy="5905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49" name="Google Shape;1949;p65"/>
          <p:cNvCxnSpPr/>
          <p:nvPr/>
        </p:nvCxnSpPr>
        <p:spPr>
          <a:xfrm flipH="1">
            <a:off x="3505200" y="2514600"/>
            <a:ext cx="76200" cy="53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50" name="Google Shape;1950;p65"/>
          <p:cNvSpPr/>
          <p:nvPr/>
        </p:nvSpPr>
        <p:spPr>
          <a:xfrm>
            <a:off x="32766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1" name="Google Shape;1951;p65"/>
          <p:cNvSpPr/>
          <p:nvPr/>
        </p:nvSpPr>
        <p:spPr>
          <a:xfrm>
            <a:off x="914400" y="5257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2" name="Google Shape;1952;p65"/>
          <p:cNvSpPr/>
          <p:nvPr/>
        </p:nvSpPr>
        <p:spPr>
          <a:xfrm>
            <a:off x="152400" y="2895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3" name="Google Shape;1953;p65"/>
          <p:cNvCxnSpPr/>
          <p:nvPr/>
        </p:nvCxnSpPr>
        <p:spPr>
          <a:xfrm flipH="1" rot="10800000">
            <a:off x="2362200" y="5419725"/>
            <a:ext cx="981075" cy="5238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54" name="Google Shape;1954;p65"/>
          <p:cNvCxnSpPr/>
          <p:nvPr/>
        </p:nvCxnSpPr>
        <p:spPr>
          <a:xfrm rot="10800000">
            <a:off x="1304925" y="5648325"/>
            <a:ext cx="600075" cy="2952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55" name="Google Shape;1955;p65"/>
          <p:cNvCxnSpPr/>
          <p:nvPr/>
        </p:nvCxnSpPr>
        <p:spPr>
          <a:xfrm rot="10800000">
            <a:off x="542925" y="3286125"/>
            <a:ext cx="285750" cy="3619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56" name="Google Shape;1956;p65"/>
          <p:cNvCxnSpPr/>
          <p:nvPr/>
        </p:nvCxnSpPr>
        <p:spPr>
          <a:xfrm rot="10800000">
            <a:off x="2905125" y="44291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57" name="Google Shape;1957;p65"/>
          <p:cNvCxnSpPr/>
          <p:nvPr/>
        </p:nvCxnSpPr>
        <p:spPr>
          <a:xfrm>
            <a:off x="3505200" y="3505200"/>
            <a:ext cx="0" cy="152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58" name="Google Shape;1958;p65"/>
          <p:cNvCxnSpPr/>
          <p:nvPr/>
        </p:nvCxnSpPr>
        <p:spPr>
          <a:xfrm flipH="1" rot="10800000">
            <a:off x="542925" y="2286000"/>
            <a:ext cx="1209675" cy="6762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59" name="Google Shape;1959;p65"/>
          <p:cNvSpPr txBox="1"/>
          <p:nvPr/>
        </p:nvSpPr>
        <p:spPr>
          <a:xfrm>
            <a:off x="609600" y="3200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p65"/>
          <p:cNvSpPr txBox="1"/>
          <p:nvPr/>
        </p:nvSpPr>
        <p:spPr>
          <a:xfrm>
            <a:off x="2438400" y="3581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p65"/>
          <p:cNvSpPr txBox="1"/>
          <p:nvPr/>
        </p:nvSpPr>
        <p:spPr>
          <a:xfrm>
            <a:off x="3048000" y="3657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Google Shape;1962;p65"/>
          <p:cNvSpPr txBox="1"/>
          <p:nvPr/>
        </p:nvSpPr>
        <p:spPr>
          <a:xfrm>
            <a:off x="2845188" y="2514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3" name="Google Shape;1963;p65"/>
          <p:cNvSpPr txBox="1"/>
          <p:nvPr/>
        </p:nvSpPr>
        <p:spPr>
          <a:xfrm>
            <a:off x="3581400" y="2590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4" name="Google Shape;1964;p65"/>
          <p:cNvSpPr txBox="1"/>
          <p:nvPr/>
        </p:nvSpPr>
        <p:spPr>
          <a:xfrm>
            <a:off x="3048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5" name="Google Shape;1965;p65"/>
          <p:cNvSpPr txBox="1"/>
          <p:nvPr/>
        </p:nvSpPr>
        <p:spPr>
          <a:xfrm>
            <a:off x="3505200" y="4038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p65"/>
          <p:cNvSpPr txBox="1"/>
          <p:nvPr/>
        </p:nvSpPr>
        <p:spPr>
          <a:xfrm>
            <a:off x="2895600" y="5638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7" name="Google Shape;1967;p65"/>
          <p:cNvSpPr txBox="1"/>
          <p:nvPr/>
        </p:nvSpPr>
        <p:spPr>
          <a:xfrm>
            <a:off x="2514600" y="4876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p65"/>
          <p:cNvSpPr txBox="1"/>
          <p:nvPr/>
        </p:nvSpPr>
        <p:spPr>
          <a:xfrm>
            <a:off x="1447800" y="57150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9" name="Google Shape;1969;p65"/>
          <p:cNvSpPr txBox="1"/>
          <p:nvPr/>
        </p:nvSpPr>
        <p:spPr>
          <a:xfrm>
            <a:off x="762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0" name="Google Shape;1970;p65"/>
          <p:cNvSpPr txBox="1"/>
          <p:nvPr/>
        </p:nvSpPr>
        <p:spPr>
          <a:xfrm>
            <a:off x="14478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1" name="Google Shape;1971;p65"/>
          <p:cNvSpPr txBox="1"/>
          <p:nvPr/>
        </p:nvSpPr>
        <p:spPr>
          <a:xfrm>
            <a:off x="914400" y="23622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p65"/>
          <p:cNvSpPr txBox="1"/>
          <p:nvPr/>
        </p:nvSpPr>
        <p:spPr>
          <a:xfrm>
            <a:off x="1447800" y="2971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65"/>
          <p:cNvSpPr txBox="1"/>
          <p:nvPr/>
        </p:nvSpPr>
        <p:spPr>
          <a:xfrm>
            <a:off x="1593156" y="3942472"/>
            <a:ext cx="432582" cy="263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4" name="Google Shape;1974;p65"/>
          <p:cNvSpPr txBox="1"/>
          <p:nvPr/>
        </p:nvSpPr>
        <p:spPr>
          <a:xfrm>
            <a:off x="228600" y="2971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5" name="Google Shape;1975;p65"/>
          <p:cNvSpPr txBox="1"/>
          <p:nvPr/>
        </p:nvSpPr>
        <p:spPr>
          <a:xfrm>
            <a:off x="18288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6" name="Google Shape;1976;p65"/>
          <p:cNvSpPr txBox="1"/>
          <p:nvPr/>
        </p:nvSpPr>
        <p:spPr>
          <a:xfrm>
            <a:off x="34290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p65"/>
          <p:cNvSpPr txBox="1"/>
          <p:nvPr/>
        </p:nvSpPr>
        <p:spPr>
          <a:xfrm>
            <a:off x="838200" y="3657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p65"/>
          <p:cNvSpPr txBox="1"/>
          <p:nvPr/>
        </p:nvSpPr>
        <p:spPr>
          <a:xfrm>
            <a:off x="2590800" y="30480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p65"/>
          <p:cNvSpPr txBox="1"/>
          <p:nvPr/>
        </p:nvSpPr>
        <p:spPr>
          <a:xfrm>
            <a:off x="3352800" y="31242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65"/>
          <p:cNvSpPr txBox="1"/>
          <p:nvPr/>
        </p:nvSpPr>
        <p:spPr>
          <a:xfrm>
            <a:off x="2590800" y="4114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65"/>
          <p:cNvSpPr txBox="1"/>
          <p:nvPr/>
        </p:nvSpPr>
        <p:spPr>
          <a:xfrm>
            <a:off x="990600" y="53340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65"/>
          <p:cNvSpPr txBox="1"/>
          <p:nvPr/>
        </p:nvSpPr>
        <p:spPr>
          <a:xfrm>
            <a:off x="33528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p65"/>
          <p:cNvSpPr txBox="1"/>
          <p:nvPr/>
        </p:nvSpPr>
        <p:spPr>
          <a:xfrm>
            <a:off x="1981200" y="57912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4" name="Google Shape;1984;p65"/>
          <p:cNvCxnSpPr/>
          <p:nvPr/>
        </p:nvCxnSpPr>
        <p:spPr>
          <a:xfrm>
            <a:off x="990600" y="4038600"/>
            <a:ext cx="152400" cy="121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85" name="Google Shape;1985;p6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66"/>
          <p:cNvSpPr/>
          <p:nvPr/>
        </p:nvSpPr>
        <p:spPr>
          <a:xfrm>
            <a:off x="4572000" y="1295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1" name="Google Shape;1991;p66"/>
          <p:cNvSpPr/>
          <p:nvPr/>
        </p:nvSpPr>
        <p:spPr>
          <a:xfrm>
            <a:off x="6172200" y="1295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2" name="Google Shape;1992;p66"/>
          <p:cNvCxnSpPr/>
          <p:nvPr/>
        </p:nvCxnSpPr>
        <p:spPr>
          <a:xfrm>
            <a:off x="5029200" y="15240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93" name="Google Shape;1993;p66"/>
          <p:cNvSpPr txBox="1"/>
          <p:nvPr/>
        </p:nvSpPr>
        <p:spPr>
          <a:xfrm>
            <a:off x="5486400" y="102810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4" name="Google Shape;1994;p66"/>
          <p:cNvSpPr/>
          <p:nvPr/>
        </p:nvSpPr>
        <p:spPr>
          <a:xfrm>
            <a:off x="68580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5" name="Google Shape;1995;p66"/>
          <p:cNvSpPr/>
          <p:nvPr/>
        </p:nvSpPr>
        <p:spPr>
          <a:xfrm>
            <a:off x="84582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6" name="Google Shape;1996;p66"/>
          <p:cNvCxnSpPr/>
          <p:nvPr/>
        </p:nvCxnSpPr>
        <p:spPr>
          <a:xfrm>
            <a:off x="7315200" y="5257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97" name="Google Shape;1997;p66"/>
          <p:cNvSpPr txBox="1"/>
          <p:nvPr/>
        </p:nvSpPr>
        <p:spPr>
          <a:xfrm>
            <a:off x="7772399" y="4691568"/>
            <a:ext cx="376743" cy="286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8" name="Google Shape;1998;p66"/>
          <p:cNvSpPr/>
          <p:nvPr/>
        </p:nvSpPr>
        <p:spPr>
          <a:xfrm>
            <a:off x="6858000" y="1295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p66"/>
          <p:cNvSpPr/>
          <p:nvPr/>
        </p:nvSpPr>
        <p:spPr>
          <a:xfrm>
            <a:off x="8458200" y="1295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0" name="Google Shape;2000;p66"/>
          <p:cNvCxnSpPr/>
          <p:nvPr/>
        </p:nvCxnSpPr>
        <p:spPr>
          <a:xfrm>
            <a:off x="7315200" y="15240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1" name="Google Shape;2001;p66"/>
          <p:cNvSpPr txBox="1"/>
          <p:nvPr/>
        </p:nvSpPr>
        <p:spPr>
          <a:xfrm>
            <a:off x="7772399" y="957768"/>
            <a:ext cx="376743" cy="286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Google Shape;2002;p66"/>
          <p:cNvSpPr/>
          <p:nvPr/>
        </p:nvSpPr>
        <p:spPr>
          <a:xfrm>
            <a:off x="45720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66"/>
          <p:cNvSpPr/>
          <p:nvPr/>
        </p:nvSpPr>
        <p:spPr>
          <a:xfrm>
            <a:off x="61722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4" name="Google Shape;2004;p66"/>
          <p:cNvCxnSpPr/>
          <p:nvPr/>
        </p:nvCxnSpPr>
        <p:spPr>
          <a:xfrm>
            <a:off x="5029200" y="5257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5" name="Google Shape;2005;p66"/>
          <p:cNvSpPr txBox="1"/>
          <p:nvPr/>
        </p:nvSpPr>
        <p:spPr>
          <a:xfrm>
            <a:off x="5486400" y="476190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66"/>
          <p:cNvSpPr/>
          <p:nvPr/>
        </p:nvSpPr>
        <p:spPr>
          <a:xfrm>
            <a:off x="68580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7" name="Google Shape;2007;p66"/>
          <p:cNvSpPr/>
          <p:nvPr/>
        </p:nvSpPr>
        <p:spPr>
          <a:xfrm>
            <a:off x="84582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8" name="Google Shape;2008;p66"/>
          <p:cNvCxnSpPr/>
          <p:nvPr/>
        </p:nvCxnSpPr>
        <p:spPr>
          <a:xfrm>
            <a:off x="7315200" y="4495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9" name="Google Shape;2009;p66"/>
          <p:cNvSpPr txBox="1"/>
          <p:nvPr/>
        </p:nvSpPr>
        <p:spPr>
          <a:xfrm>
            <a:off x="7772399" y="3929568"/>
            <a:ext cx="376743" cy="286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0" name="Google Shape;2010;p66"/>
          <p:cNvSpPr/>
          <p:nvPr/>
        </p:nvSpPr>
        <p:spPr>
          <a:xfrm>
            <a:off x="68580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1" name="Google Shape;2011;p66"/>
          <p:cNvSpPr/>
          <p:nvPr/>
        </p:nvSpPr>
        <p:spPr>
          <a:xfrm>
            <a:off x="84582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2" name="Google Shape;2012;p66"/>
          <p:cNvCxnSpPr/>
          <p:nvPr/>
        </p:nvCxnSpPr>
        <p:spPr>
          <a:xfrm>
            <a:off x="7315200" y="2971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13" name="Google Shape;2013;p66"/>
          <p:cNvSpPr txBox="1"/>
          <p:nvPr/>
        </p:nvSpPr>
        <p:spPr>
          <a:xfrm>
            <a:off x="7772399" y="2405568"/>
            <a:ext cx="376743" cy="286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4" name="Google Shape;2014;p66"/>
          <p:cNvSpPr/>
          <p:nvPr/>
        </p:nvSpPr>
        <p:spPr>
          <a:xfrm>
            <a:off x="17526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p66"/>
          <p:cNvSpPr/>
          <p:nvPr/>
        </p:nvSpPr>
        <p:spPr>
          <a:xfrm>
            <a:off x="33528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6" name="Google Shape;2016;p66"/>
          <p:cNvCxnSpPr/>
          <p:nvPr/>
        </p:nvCxnSpPr>
        <p:spPr>
          <a:xfrm>
            <a:off x="2209800" y="2286000"/>
            <a:ext cx="11430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17" name="Google Shape;2017;p66"/>
          <p:cNvSpPr txBox="1"/>
          <p:nvPr/>
        </p:nvSpPr>
        <p:spPr>
          <a:xfrm>
            <a:off x="2667000" y="2057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Google Shape;2018;p66"/>
          <p:cNvSpPr/>
          <p:nvPr/>
        </p:nvSpPr>
        <p:spPr>
          <a:xfrm>
            <a:off x="2514600" y="29718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66"/>
          <p:cNvSpPr/>
          <p:nvPr/>
        </p:nvSpPr>
        <p:spPr>
          <a:xfrm>
            <a:off x="762000" y="3581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Google Shape;2020;p66"/>
          <p:cNvSpPr/>
          <p:nvPr/>
        </p:nvSpPr>
        <p:spPr>
          <a:xfrm>
            <a:off x="1905000" y="57150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1" name="Google Shape;2021;p66"/>
          <p:cNvSpPr/>
          <p:nvPr/>
        </p:nvSpPr>
        <p:spPr>
          <a:xfrm>
            <a:off x="3276600" y="30480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2" name="Google Shape;2022;p66"/>
          <p:cNvSpPr/>
          <p:nvPr/>
        </p:nvSpPr>
        <p:spPr>
          <a:xfrm>
            <a:off x="2514600" y="40386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3" name="Google Shape;2023;p66"/>
          <p:cNvCxnSpPr/>
          <p:nvPr/>
        </p:nvCxnSpPr>
        <p:spPr>
          <a:xfrm flipH="1">
            <a:off x="1152525" y="2447925"/>
            <a:ext cx="666750" cy="12001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24" name="Google Shape;2024;p66"/>
          <p:cNvCxnSpPr/>
          <p:nvPr/>
        </p:nvCxnSpPr>
        <p:spPr>
          <a:xfrm>
            <a:off x="1152525" y="3971925"/>
            <a:ext cx="819150" cy="18097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25" name="Google Shape;2025;p66"/>
          <p:cNvCxnSpPr/>
          <p:nvPr/>
        </p:nvCxnSpPr>
        <p:spPr>
          <a:xfrm flipH="1" rot="10800000">
            <a:off x="2295525" y="4495800"/>
            <a:ext cx="447675" cy="12858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26" name="Google Shape;2026;p66"/>
          <p:cNvCxnSpPr/>
          <p:nvPr/>
        </p:nvCxnSpPr>
        <p:spPr>
          <a:xfrm flipH="1">
            <a:off x="2905125" y="34385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27" name="Google Shape;2027;p66"/>
          <p:cNvCxnSpPr/>
          <p:nvPr/>
        </p:nvCxnSpPr>
        <p:spPr>
          <a:xfrm>
            <a:off x="2743200" y="3429000"/>
            <a:ext cx="0" cy="6096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28" name="Google Shape;2028;p66"/>
          <p:cNvCxnSpPr/>
          <p:nvPr/>
        </p:nvCxnSpPr>
        <p:spPr>
          <a:xfrm>
            <a:off x="1981200" y="2514600"/>
            <a:ext cx="152400" cy="32004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29" name="Google Shape;2029;p66"/>
          <p:cNvCxnSpPr/>
          <p:nvPr/>
        </p:nvCxnSpPr>
        <p:spPr>
          <a:xfrm flipH="1">
            <a:off x="2905125" y="2447925"/>
            <a:ext cx="514350" cy="5905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30" name="Google Shape;2030;p66"/>
          <p:cNvCxnSpPr/>
          <p:nvPr/>
        </p:nvCxnSpPr>
        <p:spPr>
          <a:xfrm flipH="1">
            <a:off x="3505200" y="2514600"/>
            <a:ext cx="76200" cy="5334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31" name="Google Shape;2031;p66"/>
          <p:cNvSpPr/>
          <p:nvPr/>
        </p:nvSpPr>
        <p:spPr>
          <a:xfrm>
            <a:off x="68580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2" name="Google Shape;2032;p66"/>
          <p:cNvSpPr/>
          <p:nvPr/>
        </p:nvSpPr>
        <p:spPr>
          <a:xfrm>
            <a:off x="84582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3" name="Google Shape;2033;p66"/>
          <p:cNvCxnSpPr/>
          <p:nvPr/>
        </p:nvCxnSpPr>
        <p:spPr>
          <a:xfrm>
            <a:off x="7315200" y="3733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34" name="Google Shape;2034;p66"/>
          <p:cNvSpPr txBox="1"/>
          <p:nvPr/>
        </p:nvSpPr>
        <p:spPr>
          <a:xfrm>
            <a:off x="7772399" y="3167568"/>
            <a:ext cx="376743" cy="286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Google Shape;2035;p66"/>
          <p:cNvSpPr/>
          <p:nvPr/>
        </p:nvSpPr>
        <p:spPr>
          <a:xfrm>
            <a:off x="68580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66"/>
          <p:cNvSpPr/>
          <p:nvPr/>
        </p:nvSpPr>
        <p:spPr>
          <a:xfrm>
            <a:off x="84582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7" name="Google Shape;2037;p66"/>
          <p:cNvCxnSpPr/>
          <p:nvPr/>
        </p:nvCxnSpPr>
        <p:spPr>
          <a:xfrm>
            <a:off x="7315200" y="6019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38" name="Google Shape;2038;p66"/>
          <p:cNvSpPr txBox="1"/>
          <p:nvPr/>
        </p:nvSpPr>
        <p:spPr>
          <a:xfrm>
            <a:off x="7772399" y="5453568"/>
            <a:ext cx="499403" cy="286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p66"/>
          <p:cNvSpPr/>
          <p:nvPr/>
        </p:nvSpPr>
        <p:spPr>
          <a:xfrm>
            <a:off x="6858000" y="533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p66"/>
          <p:cNvSpPr/>
          <p:nvPr/>
        </p:nvSpPr>
        <p:spPr>
          <a:xfrm>
            <a:off x="8458200" y="533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1" name="Google Shape;2041;p66"/>
          <p:cNvCxnSpPr/>
          <p:nvPr/>
        </p:nvCxnSpPr>
        <p:spPr>
          <a:xfrm>
            <a:off x="7315200" y="7620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42" name="Google Shape;2042;p66"/>
          <p:cNvSpPr txBox="1"/>
          <p:nvPr/>
        </p:nvSpPr>
        <p:spPr>
          <a:xfrm>
            <a:off x="7772399" y="195768"/>
            <a:ext cx="376743" cy="286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Google Shape;2043;p66"/>
          <p:cNvSpPr/>
          <p:nvPr/>
        </p:nvSpPr>
        <p:spPr>
          <a:xfrm>
            <a:off x="45720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4" name="Google Shape;2044;p66"/>
          <p:cNvSpPr/>
          <p:nvPr/>
        </p:nvSpPr>
        <p:spPr>
          <a:xfrm>
            <a:off x="61722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5" name="Google Shape;2045;p66"/>
          <p:cNvCxnSpPr/>
          <p:nvPr/>
        </p:nvCxnSpPr>
        <p:spPr>
          <a:xfrm>
            <a:off x="5029200" y="6019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46" name="Google Shape;2046;p66"/>
          <p:cNvSpPr txBox="1"/>
          <p:nvPr/>
        </p:nvSpPr>
        <p:spPr>
          <a:xfrm>
            <a:off x="5486400" y="552390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66"/>
          <p:cNvSpPr/>
          <p:nvPr/>
        </p:nvSpPr>
        <p:spPr>
          <a:xfrm>
            <a:off x="68580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8" name="Google Shape;2048;p66"/>
          <p:cNvSpPr/>
          <p:nvPr/>
        </p:nvSpPr>
        <p:spPr>
          <a:xfrm>
            <a:off x="84582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9" name="Google Shape;2049;p66"/>
          <p:cNvCxnSpPr/>
          <p:nvPr/>
        </p:nvCxnSpPr>
        <p:spPr>
          <a:xfrm>
            <a:off x="7315200" y="22860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50" name="Google Shape;2050;p66"/>
          <p:cNvSpPr txBox="1"/>
          <p:nvPr/>
        </p:nvSpPr>
        <p:spPr>
          <a:xfrm>
            <a:off x="7772399" y="1719768"/>
            <a:ext cx="376743" cy="286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1" name="Google Shape;2051;p66"/>
          <p:cNvSpPr/>
          <p:nvPr/>
        </p:nvSpPr>
        <p:spPr>
          <a:xfrm>
            <a:off x="45720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p66"/>
          <p:cNvSpPr/>
          <p:nvPr/>
        </p:nvSpPr>
        <p:spPr>
          <a:xfrm>
            <a:off x="61722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3" name="Google Shape;2053;p66"/>
          <p:cNvCxnSpPr/>
          <p:nvPr/>
        </p:nvCxnSpPr>
        <p:spPr>
          <a:xfrm>
            <a:off x="5029200" y="2971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54" name="Google Shape;2054;p66"/>
          <p:cNvSpPr txBox="1"/>
          <p:nvPr/>
        </p:nvSpPr>
        <p:spPr>
          <a:xfrm>
            <a:off x="5486400" y="247590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5" name="Google Shape;2055;p66"/>
          <p:cNvSpPr/>
          <p:nvPr/>
        </p:nvSpPr>
        <p:spPr>
          <a:xfrm>
            <a:off x="45720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6" name="Google Shape;2056;p66"/>
          <p:cNvSpPr/>
          <p:nvPr/>
        </p:nvSpPr>
        <p:spPr>
          <a:xfrm>
            <a:off x="61722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7" name="Google Shape;2057;p66"/>
          <p:cNvCxnSpPr/>
          <p:nvPr/>
        </p:nvCxnSpPr>
        <p:spPr>
          <a:xfrm>
            <a:off x="5029200" y="22860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58" name="Google Shape;2058;p66"/>
          <p:cNvSpPr txBox="1"/>
          <p:nvPr/>
        </p:nvSpPr>
        <p:spPr>
          <a:xfrm>
            <a:off x="5486400" y="179010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9" name="Google Shape;2059;p66"/>
          <p:cNvSpPr txBox="1"/>
          <p:nvPr/>
        </p:nvSpPr>
        <p:spPr>
          <a:xfrm>
            <a:off x="4191000" y="0"/>
            <a:ext cx="762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0" name="Google Shape;2060;p66"/>
          <p:cNvSpPr/>
          <p:nvPr/>
        </p:nvSpPr>
        <p:spPr>
          <a:xfrm>
            <a:off x="3276600" y="5029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1" name="Google Shape;2061;p66"/>
          <p:cNvSpPr/>
          <p:nvPr/>
        </p:nvSpPr>
        <p:spPr>
          <a:xfrm>
            <a:off x="914400" y="52578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2" name="Google Shape;2062;p66"/>
          <p:cNvSpPr/>
          <p:nvPr/>
        </p:nvSpPr>
        <p:spPr>
          <a:xfrm>
            <a:off x="152400" y="2895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3" name="Google Shape;2063;p66"/>
          <p:cNvCxnSpPr/>
          <p:nvPr/>
        </p:nvCxnSpPr>
        <p:spPr>
          <a:xfrm flipH="1" rot="10800000">
            <a:off x="2362200" y="5419725"/>
            <a:ext cx="981075" cy="5238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64" name="Google Shape;2064;p66"/>
          <p:cNvCxnSpPr/>
          <p:nvPr/>
        </p:nvCxnSpPr>
        <p:spPr>
          <a:xfrm rot="10800000">
            <a:off x="1304925" y="5648325"/>
            <a:ext cx="600075" cy="2952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65" name="Google Shape;2065;p66"/>
          <p:cNvCxnSpPr/>
          <p:nvPr/>
        </p:nvCxnSpPr>
        <p:spPr>
          <a:xfrm rot="10800000">
            <a:off x="542925" y="3286125"/>
            <a:ext cx="285750" cy="36195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66" name="Google Shape;2066;p66"/>
          <p:cNvCxnSpPr/>
          <p:nvPr/>
        </p:nvCxnSpPr>
        <p:spPr>
          <a:xfrm rot="10800000">
            <a:off x="2905125" y="44291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67" name="Google Shape;2067;p66"/>
          <p:cNvCxnSpPr/>
          <p:nvPr/>
        </p:nvCxnSpPr>
        <p:spPr>
          <a:xfrm>
            <a:off x="3505200" y="3505200"/>
            <a:ext cx="0" cy="15240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68" name="Google Shape;2068;p66"/>
          <p:cNvCxnSpPr/>
          <p:nvPr/>
        </p:nvCxnSpPr>
        <p:spPr>
          <a:xfrm flipH="1" rot="10800000">
            <a:off x="542925" y="2286000"/>
            <a:ext cx="1209675" cy="6762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69" name="Google Shape;2069;p66"/>
          <p:cNvSpPr txBox="1"/>
          <p:nvPr/>
        </p:nvSpPr>
        <p:spPr>
          <a:xfrm>
            <a:off x="694008" y="311599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0" name="Google Shape;2070;p66"/>
          <p:cNvSpPr txBox="1"/>
          <p:nvPr/>
        </p:nvSpPr>
        <p:spPr>
          <a:xfrm>
            <a:off x="2438400" y="3581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1" name="Google Shape;2071;p66"/>
          <p:cNvSpPr txBox="1"/>
          <p:nvPr/>
        </p:nvSpPr>
        <p:spPr>
          <a:xfrm>
            <a:off x="3048000" y="3657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66"/>
          <p:cNvSpPr txBox="1"/>
          <p:nvPr/>
        </p:nvSpPr>
        <p:spPr>
          <a:xfrm>
            <a:off x="2971800" y="2514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66"/>
          <p:cNvSpPr txBox="1"/>
          <p:nvPr/>
        </p:nvSpPr>
        <p:spPr>
          <a:xfrm>
            <a:off x="3581400" y="2590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4" name="Google Shape;2074;p66"/>
          <p:cNvSpPr txBox="1"/>
          <p:nvPr/>
        </p:nvSpPr>
        <p:spPr>
          <a:xfrm>
            <a:off x="3048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5" name="Google Shape;2075;p66"/>
          <p:cNvSpPr txBox="1"/>
          <p:nvPr/>
        </p:nvSpPr>
        <p:spPr>
          <a:xfrm>
            <a:off x="3505200" y="4038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p66"/>
          <p:cNvSpPr txBox="1"/>
          <p:nvPr/>
        </p:nvSpPr>
        <p:spPr>
          <a:xfrm>
            <a:off x="2895600" y="5638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66"/>
          <p:cNvSpPr txBox="1"/>
          <p:nvPr/>
        </p:nvSpPr>
        <p:spPr>
          <a:xfrm>
            <a:off x="2514600" y="4876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66"/>
          <p:cNvSpPr txBox="1"/>
          <p:nvPr/>
        </p:nvSpPr>
        <p:spPr>
          <a:xfrm>
            <a:off x="1447800" y="57150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p66"/>
          <p:cNvSpPr txBox="1"/>
          <p:nvPr/>
        </p:nvSpPr>
        <p:spPr>
          <a:xfrm>
            <a:off x="762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0" name="Google Shape;2080;p66"/>
          <p:cNvSpPr txBox="1"/>
          <p:nvPr/>
        </p:nvSpPr>
        <p:spPr>
          <a:xfrm>
            <a:off x="14478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1" name="Google Shape;2081;p66"/>
          <p:cNvSpPr txBox="1"/>
          <p:nvPr/>
        </p:nvSpPr>
        <p:spPr>
          <a:xfrm>
            <a:off x="914400" y="23622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66"/>
          <p:cNvSpPr txBox="1"/>
          <p:nvPr/>
        </p:nvSpPr>
        <p:spPr>
          <a:xfrm>
            <a:off x="1447800" y="2971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66"/>
          <p:cNvSpPr txBox="1"/>
          <p:nvPr/>
        </p:nvSpPr>
        <p:spPr>
          <a:xfrm>
            <a:off x="1997612" y="3886200"/>
            <a:ext cx="421738" cy="334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4" name="Google Shape;2084;p66"/>
          <p:cNvSpPr txBox="1"/>
          <p:nvPr/>
        </p:nvSpPr>
        <p:spPr>
          <a:xfrm>
            <a:off x="228600" y="2971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5" name="Google Shape;2085;p66"/>
          <p:cNvSpPr txBox="1"/>
          <p:nvPr/>
        </p:nvSpPr>
        <p:spPr>
          <a:xfrm>
            <a:off x="18288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66"/>
          <p:cNvSpPr txBox="1"/>
          <p:nvPr/>
        </p:nvSpPr>
        <p:spPr>
          <a:xfrm>
            <a:off x="34290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7" name="Google Shape;2087;p66"/>
          <p:cNvSpPr txBox="1"/>
          <p:nvPr/>
        </p:nvSpPr>
        <p:spPr>
          <a:xfrm>
            <a:off x="838200" y="3657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p66"/>
          <p:cNvSpPr txBox="1"/>
          <p:nvPr/>
        </p:nvSpPr>
        <p:spPr>
          <a:xfrm>
            <a:off x="2590800" y="30480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66"/>
          <p:cNvSpPr txBox="1"/>
          <p:nvPr/>
        </p:nvSpPr>
        <p:spPr>
          <a:xfrm>
            <a:off x="3352800" y="31242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66"/>
          <p:cNvSpPr txBox="1"/>
          <p:nvPr/>
        </p:nvSpPr>
        <p:spPr>
          <a:xfrm>
            <a:off x="2590800" y="4114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p66"/>
          <p:cNvSpPr txBox="1"/>
          <p:nvPr/>
        </p:nvSpPr>
        <p:spPr>
          <a:xfrm>
            <a:off x="990600" y="53340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2" name="Google Shape;2092;p66"/>
          <p:cNvSpPr txBox="1"/>
          <p:nvPr/>
        </p:nvSpPr>
        <p:spPr>
          <a:xfrm>
            <a:off x="33528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3" name="Google Shape;2093;p66"/>
          <p:cNvSpPr txBox="1"/>
          <p:nvPr/>
        </p:nvSpPr>
        <p:spPr>
          <a:xfrm>
            <a:off x="1981200" y="57912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4" name="Google Shape;2094;p66"/>
          <p:cNvSpPr txBox="1"/>
          <p:nvPr/>
        </p:nvSpPr>
        <p:spPr>
          <a:xfrm>
            <a:off x="6934200" y="3581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5" name="Google Shape;2095;p66"/>
          <p:cNvSpPr txBox="1"/>
          <p:nvPr/>
        </p:nvSpPr>
        <p:spPr>
          <a:xfrm>
            <a:off x="6934200" y="5867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6" name="Google Shape;2096;p66"/>
          <p:cNvSpPr txBox="1"/>
          <p:nvPr/>
        </p:nvSpPr>
        <p:spPr>
          <a:xfrm>
            <a:off x="8534400" y="3581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7" name="Google Shape;2097;p66"/>
          <p:cNvSpPr txBox="1"/>
          <p:nvPr/>
        </p:nvSpPr>
        <p:spPr>
          <a:xfrm>
            <a:off x="8534400" y="5867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8" name="Google Shape;2098;p66"/>
          <p:cNvSpPr txBox="1"/>
          <p:nvPr/>
        </p:nvSpPr>
        <p:spPr>
          <a:xfrm>
            <a:off x="4648200" y="1371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9" name="Google Shape;2099;p66"/>
          <p:cNvSpPr txBox="1"/>
          <p:nvPr/>
        </p:nvSpPr>
        <p:spPr>
          <a:xfrm>
            <a:off x="6934200" y="609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0" name="Google Shape;2100;p66"/>
          <p:cNvSpPr txBox="1"/>
          <p:nvPr/>
        </p:nvSpPr>
        <p:spPr>
          <a:xfrm>
            <a:off x="6248400" y="13716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1" name="Google Shape;2101;p66"/>
          <p:cNvSpPr txBox="1"/>
          <p:nvPr/>
        </p:nvSpPr>
        <p:spPr>
          <a:xfrm>
            <a:off x="8534400" y="6096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2" name="Google Shape;2102;p66"/>
          <p:cNvSpPr txBox="1"/>
          <p:nvPr/>
        </p:nvSpPr>
        <p:spPr>
          <a:xfrm>
            <a:off x="4648200" y="5867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66"/>
          <p:cNvSpPr txBox="1"/>
          <p:nvPr/>
        </p:nvSpPr>
        <p:spPr>
          <a:xfrm>
            <a:off x="6934200" y="5105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4" name="Google Shape;2104;p66"/>
          <p:cNvSpPr txBox="1"/>
          <p:nvPr/>
        </p:nvSpPr>
        <p:spPr>
          <a:xfrm>
            <a:off x="8534400" y="5105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5" name="Google Shape;2105;p66"/>
          <p:cNvSpPr txBox="1"/>
          <p:nvPr/>
        </p:nvSpPr>
        <p:spPr>
          <a:xfrm>
            <a:off x="6248400" y="5867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6" name="Google Shape;2106;p66"/>
          <p:cNvSpPr txBox="1"/>
          <p:nvPr/>
        </p:nvSpPr>
        <p:spPr>
          <a:xfrm>
            <a:off x="6934200" y="13716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7" name="Google Shape;2107;p66"/>
          <p:cNvSpPr txBox="1"/>
          <p:nvPr/>
        </p:nvSpPr>
        <p:spPr>
          <a:xfrm>
            <a:off x="8534400" y="1371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8" name="Google Shape;2108;p66"/>
          <p:cNvSpPr txBox="1"/>
          <p:nvPr/>
        </p:nvSpPr>
        <p:spPr>
          <a:xfrm>
            <a:off x="6934200" y="21336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9" name="Google Shape;2109;p66"/>
          <p:cNvSpPr txBox="1"/>
          <p:nvPr/>
        </p:nvSpPr>
        <p:spPr>
          <a:xfrm>
            <a:off x="4648200" y="51054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p66"/>
          <p:cNvSpPr txBox="1"/>
          <p:nvPr/>
        </p:nvSpPr>
        <p:spPr>
          <a:xfrm>
            <a:off x="8534400" y="2133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1" name="Google Shape;2111;p66"/>
          <p:cNvSpPr txBox="1"/>
          <p:nvPr/>
        </p:nvSpPr>
        <p:spPr>
          <a:xfrm>
            <a:off x="62484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2" name="Google Shape;2112;p66"/>
          <p:cNvSpPr txBox="1"/>
          <p:nvPr/>
        </p:nvSpPr>
        <p:spPr>
          <a:xfrm>
            <a:off x="4648200" y="2819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Google Shape;2113;p66"/>
          <p:cNvSpPr txBox="1"/>
          <p:nvPr/>
        </p:nvSpPr>
        <p:spPr>
          <a:xfrm>
            <a:off x="6934200" y="4343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Google Shape;2114;p66"/>
          <p:cNvSpPr txBox="1"/>
          <p:nvPr/>
        </p:nvSpPr>
        <p:spPr>
          <a:xfrm>
            <a:off x="6248400" y="2819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5" name="Google Shape;2115;p66"/>
          <p:cNvSpPr txBox="1"/>
          <p:nvPr/>
        </p:nvSpPr>
        <p:spPr>
          <a:xfrm>
            <a:off x="8534400" y="4343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6" name="Google Shape;2116;p66"/>
          <p:cNvSpPr txBox="1"/>
          <p:nvPr/>
        </p:nvSpPr>
        <p:spPr>
          <a:xfrm>
            <a:off x="4648200" y="2133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Google Shape;2117;p66"/>
          <p:cNvSpPr txBox="1"/>
          <p:nvPr/>
        </p:nvSpPr>
        <p:spPr>
          <a:xfrm>
            <a:off x="6248400" y="21336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" name="Google Shape;2118;p66"/>
          <p:cNvSpPr txBox="1"/>
          <p:nvPr/>
        </p:nvSpPr>
        <p:spPr>
          <a:xfrm>
            <a:off x="8534400" y="2819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p66"/>
          <p:cNvSpPr txBox="1"/>
          <p:nvPr/>
        </p:nvSpPr>
        <p:spPr>
          <a:xfrm>
            <a:off x="6934200" y="2819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0" name="Google Shape;2120;p66"/>
          <p:cNvCxnSpPr/>
          <p:nvPr/>
        </p:nvCxnSpPr>
        <p:spPr>
          <a:xfrm>
            <a:off x="990600" y="4038600"/>
            <a:ext cx="152400" cy="12192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21" name="Google Shape;2121;p66"/>
          <p:cNvSpPr/>
          <p:nvPr/>
        </p:nvSpPr>
        <p:spPr>
          <a:xfrm>
            <a:off x="45720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Google Shape;2122;p66"/>
          <p:cNvSpPr/>
          <p:nvPr/>
        </p:nvSpPr>
        <p:spPr>
          <a:xfrm>
            <a:off x="61722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3" name="Google Shape;2123;p66"/>
          <p:cNvCxnSpPr/>
          <p:nvPr/>
        </p:nvCxnSpPr>
        <p:spPr>
          <a:xfrm>
            <a:off x="5029200" y="762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24" name="Google Shape;2124;p66"/>
          <p:cNvSpPr txBox="1"/>
          <p:nvPr/>
        </p:nvSpPr>
        <p:spPr>
          <a:xfrm>
            <a:off x="5486400" y="26610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5" name="Google Shape;2125;p66"/>
          <p:cNvSpPr txBox="1"/>
          <p:nvPr/>
        </p:nvSpPr>
        <p:spPr>
          <a:xfrm>
            <a:off x="4648200" y="609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6" name="Google Shape;2126;p66"/>
          <p:cNvSpPr txBox="1"/>
          <p:nvPr/>
        </p:nvSpPr>
        <p:spPr>
          <a:xfrm>
            <a:off x="6248400" y="609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p66"/>
          <p:cNvSpPr/>
          <p:nvPr/>
        </p:nvSpPr>
        <p:spPr>
          <a:xfrm>
            <a:off x="45720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8" name="Google Shape;2128;p66"/>
          <p:cNvSpPr/>
          <p:nvPr/>
        </p:nvSpPr>
        <p:spPr>
          <a:xfrm>
            <a:off x="61722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9" name="Google Shape;2129;p66"/>
          <p:cNvCxnSpPr/>
          <p:nvPr/>
        </p:nvCxnSpPr>
        <p:spPr>
          <a:xfrm>
            <a:off x="5029200" y="4495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30" name="Google Shape;2130;p66"/>
          <p:cNvSpPr txBox="1"/>
          <p:nvPr/>
        </p:nvSpPr>
        <p:spPr>
          <a:xfrm>
            <a:off x="5486400" y="399990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1" name="Google Shape;2131;p66"/>
          <p:cNvSpPr txBox="1"/>
          <p:nvPr/>
        </p:nvSpPr>
        <p:spPr>
          <a:xfrm>
            <a:off x="4648200" y="4343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2" name="Google Shape;2132;p66"/>
          <p:cNvSpPr txBox="1"/>
          <p:nvPr/>
        </p:nvSpPr>
        <p:spPr>
          <a:xfrm>
            <a:off x="6248400" y="4343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3" name="Google Shape;2133;p66"/>
          <p:cNvSpPr/>
          <p:nvPr/>
        </p:nvSpPr>
        <p:spPr>
          <a:xfrm>
            <a:off x="45720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Google Shape;2134;p66"/>
          <p:cNvSpPr/>
          <p:nvPr/>
        </p:nvSpPr>
        <p:spPr>
          <a:xfrm>
            <a:off x="61722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5" name="Google Shape;2135;p66"/>
          <p:cNvCxnSpPr/>
          <p:nvPr/>
        </p:nvCxnSpPr>
        <p:spPr>
          <a:xfrm>
            <a:off x="5029200" y="3733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36" name="Google Shape;2136;p66"/>
          <p:cNvSpPr txBox="1"/>
          <p:nvPr/>
        </p:nvSpPr>
        <p:spPr>
          <a:xfrm>
            <a:off x="5486400" y="323790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7" name="Google Shape;2137;p66"/>
          <p:cNvSpPr txBox="1"/>
          <p:nvPr/>
        </p:nvSpPr>
        <p:spPr>
          <a:xfrm>
            <a:off x="4648200" y="3581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8" name="Google Shape;2138;p66"/>
          <p:cNvSpPr txBox="1"/>
          <p:nvPr/>
        </p:nvSpPr>
        <p:spPr>
          <a:xfrm>
            <a:off x="6248400" y="3581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9" name="Google Shape;2139;p66"/>
          <p:cNvSpPr txBox="1"/>
          <p:nvPr/>
        </p:nvSpPr>
        <p:spPr>
          <a:xfrm>
            <a:off x="838200" y="457200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Edge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0" name="Google Shape;2140;p6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67"/>
          <p:cNvSpPr/>
          <p:nvPr/>
        </p:nvSpPr>
        <p:spPr>
          <a:xfrm>
            <a:off x="4572000" y="1295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6" name="Google Shape;2146;p67"/>
          <p:cNvSpPr/>
          <p:nvPr/>
        </p:nvSpPr>
        <p:spPr>
          <a:xfrm>
            <a:off x="6172200" y="1295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7" name="Google Shape;2147;p67"/>
          <p:cNvCxnSpPr/>
          <p:nvPr/>
        </p:nvCxnSpPr>
        <p:spPr>
          <a:xfrm>
            <a:off x="5029200" y="15240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48" name="Google Shape;2148;p67"/>
          <p:cNvSpPr txBox="1"/>
          <p:nvPr/>
        </p:nvSpPr>
        <p:spPr>
          <a:xfrm>
            <a:off x="5486400" y="114065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9" name="Google Shape;2149;p67"/>
          <p:cNvSpPr/>
          <p:nvPr/>
        </p:nvSpPr>
        <p:spPr>
          <a:xfrm>
            <a:off x="68580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0" name="Google Shape;2150;p67"/>
          <p:cNvSpPr/>
          <p:nvPr/>
        </p:nvSpPr>
        <p:spPr>
          <a:xfrm>
            <a:off x="84582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51" name="Google Shape;2151;p67"/>
          <p:cNvCxnSpPr/>
          <p:nvPr/>
        </p:nvCxnSpPr>
        <p:spPr>
          <a:xfrm>
            <a:off x="7315200" y="5257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52" name="Google Shape;2152;p67"/>
          <p:cNvSpPr txBox="1"/>
          <p:nvPr/>
        </p:nvSpPr>
        <p:spPr>
          <a:xfrm>
            <a:off x="7772399" y="4790044"/>
            <a:ext cx="414997" cy="337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3" name="Google Shape;2153;p67"/>
          <p:cNvSpPr/>
          <p:nvPr/>
        </p:nvSpPr>
        <p:spPr>
          <a:xfrm>
            <a:off x="6858000" y="1295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4" name="Google Shape;2154;p67"/>
          <p:cNvSpPr/>
          <p:nvPr/>
        </p:nvSpPr>
        <p:spPr>
          <a:xfrm>
            <a:off x="8458200" y="1295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55" name="Google Shape;2155;p67"/>
          <p:cNvCxnSpPr/>
          <p:nvPr/>
        </p:nvCxnSpPr>
        <p:spPr>
          <a:xfrm>
            <a:off x="7315200" y="15240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56" name="Google Shape;2156;p67"/>
          <p:cNvSpPr txBox="1"/>
          <p:nvPr/>
        </p:nvSpPr>
        <p:spPr>
          <a:xfrm>
            <a:off x="7772399" y="1056244"/>
            <a:ext cx="414997" cy="337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7" name="Google Shape;2157;p67"/>
          <p:cNvSpPr/>
          <p:nvPr/>
        </p:nvSpPr>
        <p:spPr>
          <a:xfrm>
            <a:off x="45720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8" name="Google Shape;2158;p67"/>
          <p:cNvSpPr/>
          <p:nvPr/>
        </p:nvSpPr>
        <p:spPr>
          <a:xfrm>
            <a:off x="61722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59" name="Google Shape;2159;p67"/>
          <p:cNvCxnSpPr/>
          <p:nvPr/>
        </p:nvCxnSpPr>
        <p:spPr>
          <a:xfrm>
            <a:off x="5029200" y="5257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60" name="Google Shape;2160;p67"/>
          <p:cNvSpPr txBox="1"/>
          <p:nvPr/>
        </p:nvSpPr>
        <p:spPr>
          <a:xfrm>
            <a:off x="5486400" y="487445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1" name="Google Shape;2161;p67"/>
          <p:cNvSpPr/>
          <p:nvPr/>
        </p:nvSpPr>
        <p:spPr>
          <a:xfrm>
            <a:off x="68580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2" name="Google Shape;2162;p67"/>
          <p:cNvSpPr/>
          <p:nvPr/>
        </p:nvSpPr>
        <p:spPr>
          <a:xfrm>
            <a:off x="84582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3" name="Google Shape;2163;p67"/>
          <p:cNvCxnSpPr/>
          <p:nvPr/>
        </p:nvCxnSpPr>
        <p:spPr>
          <a:xfrm>
            <a:off x="7315200" y="4495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64" name="Google Shape;2164;p67"/>
          <p:cNvSpPr txBox="1"/>
          <p:nvPr/>
        </p:nvSpPr>
        <p:spPr>
          <a:xfrm>
            <a:off x="7772399" y="4028044"/>
            <a:ext cx="414997" cy="337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5" name="Google Shape;2165;p67"/>
          <p:cNvSpPr/>
          <p:nvPr/>
        </p:nvSpPr>
        <p:spPr>
          <a:xfrm>
            <a:off x="68580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6" name="Google Shape;2166;p67"/>
          <p:cNvSpPr/>
          <p:nvPr/>
        </p:nvSpPr>
        <p:spPr>
          <a:xfrm>
            <a:off x="84582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7" name="Google Shape;2167;p67"/>
          <p:cNvCxnSpPr/>
          <p:nvPr/>
        </p:nvCxnSpPr>
        <p:spPr>
          <a:xfrm>
            <a:off x="7315200" y="2971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68" name="Google Shape;2168;p67"/>
          <p:cNvSpPr txBox="1"/>
          <p:nvPr/>
        </p:nvSpPr>
        <p:spPr>
          <a:xfrm>
            <a:off x="7772399" y="2504044"/>
            <a:ext cx="414997" cy="337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9" name="Google Shape;2169;p67"/>
          <p:cNvSpPr/>
          <p:nvPr/>
        </p:nvSpPr>
        <p:spPr>
          <a:xfrm>
            <a:off x="17526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0" name="Google Shape;2170;p67"/>
          <p:cNvSpPr/>
          <p:nvPr/>
        </p:nvSpPr>
        <p:spPr>
          <a:xfrm>
            <a:off x="33528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1" name="Google Shape;2171;p67"/>
          <p:cNvCxnSpPr/>
          <p:nvPr/>
        </p:nvCxnSpPr>
        <p:spPr>
          <a:xfrm>
            <a:off x="2209800" y="2286000"/>
            <a:ext cx="11430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72" name="Google Shape;2172;p67"/>
          <p:cNvSpPr txBox="1"/>
          <p:nvPr/>
        </p:nvSpPr>
        <p:spPr>
          <a:xfrm>
            <a:off x="2667000" y="2057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67"/>
          <p:cNvSpPr/>
          <p:nvPr/>
        </p:nvSpPr>
        <p:spPr>
          <a:xfrm>
            <a:off x="2514600" y="29718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4" name="Google Shape;2174;p67"/>
          <p:cNvSpPr/>
          <p:nvPr/>
        </p:nvSpPr>
        <p:spPr>
          <a:xfrm>
            <a:off x="762000" y="3581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5" name="Google Shape;2175;p67"/>
          <p:cNvSpPr/>
          <p:nvPr/>
        </p:nvSpPr>
        <p:spPr>
          <a:xfrm>
            <a:off x="1905000" y="57150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6" name="Google Shape;2176;p67"/>
          <p:cNvSpPr/>
          <p:nvPr/>
        </p:nvSpPr>
        <p:spPr>
          <a:xfrm>
            <a:off x="3276600" y="3048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67"/>
          <p:cNvSpPr/>
          <p:nvPr/>
        </p:nvSpPr>
        <p:spPr>
          <a:xfrm>
            <a:off x="2514600" y="40386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8" name="Google Shape;2178;p67"/>
          <p:cNvCxnSpPr/>
          <p:nvPr/>
        </p:nvCxnSpPr>
        <p:spPr>
          <a:xfrm flipH="1">
            <a:off x="1152525" y="2447925"/>
            <a:ext cx="666750" cy="12001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79" name="Google Shape;2179;p67"/>
          <p:cNvCxnSpPr/>
          <p:nvPr/>
        </p:nvCxnSpPr>
        <p:spPr>
          <a:xfrm>
            <a:off x="1152525" y="3971925"/>
            <a:ext cx="819150" cy="18097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80" name="Google Shape;2180;p67"/>
          <p:cNvCxnSpPr/>
          <p:nvPr/>
        </p:nvCxnSpPr>
        <p:spPr>
          <a:xfrm flipH="1" rot="10800000">
            <a:off x="2295525" y="4495800"/>
            <a:ext cx="447675" cy="12858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81" name="Google Shape;2181;p67"/>
          <p:cNvCxnSpPr/>
          <p:nvPr/>
        </p:nvCxnSpPr>
        <p:spPr>
          <a:xfrm flipH="1">
            <a:off x="2905125" y="34385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82" name="Google Shape;2182;p67"/>
          <p:cNvCxnSpPr/>
          <p:nvPr/>
        </p:nvCxnSpPr>
        <p:spPr>
          <a:xfrm>
            <a:off x="2743200" y="3429000"/>
            <a:ext cx="0" cy="6096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83" name="Google Shape;2183;p67"/>
          <p:cNvCxnSpPr/>
          <p:nvPr/>
        </p:nvCxnSpPr>
        <p:spPr>
          <a:xfrm>
            <a:off x="1981200" y="2514600"/>
            <a:ext cx="152400" cy="32004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84" name="Google Shape;2184;p67"/>
          <p:cNvCxnSpPr/>
          <p:nvPr/>
        </p:nvCxnSpPr>
        <p:spPr>
          <a:xfrm flipH="1">
            <a:off x="2905125" y="2447925"/>
            <a:ext cx="514350" cy="5905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85" name="Google Shape;2185;p67"/>
          <p:cNvCxnSpPr/>
          <p:nvPr/>
        </p:nvCxnSpPr>
        <p:spPr>
          <a:xfrm flipH="1">
            <a:off x="3505200" y="2514600"/>
            <a:ext cx="76200" cy="53340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86" name="Google Shape;2186;p67"/>
          <p:cNvSpPr/>
          <p:nvPr/>
        </p:nvSpPr>
        <p:spPr>
          <a:xfrm>
            <a:off x="68580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7" name="Google Shape;2187;p67"/>
          <p:cNvSpPr/>
          <p:nvPr/>
        </p:nvSpPr>
        <p:spPr>
          <a:xfrm>
            <a:off x="84582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8" name="Google Shape;2188;p67"/>
          <p:cNvCxnSpPr/>
          <p:nvPr/>
        </p:nvCxnSpPr>
        <p:spPr>
          <a:xfrm>
            <a:off x="7315200" y="3733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89" name="Google Shape;2189;p67"/>
          <p:cNvSpPr txBox="1"/>
          <p:nvPr/>
        </p:nvSpPr>
        <p:spPr>
          <a:xfrm>
            <a:off x="7772399" y="3266044"/>
            <a:ext cx="414997" cy="337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0" name="Google Shape;2190;p67"/>
          <p:cNvSpPr/>
          <p:nvPr/>
        </p:nvSpPr>
        <p:spPr>
          <a:xfrm>
            <a:off x="68580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1" name="Google Shape;2191;p67"/>
          <p:cNvSpPr/>
          <p:nvPr/>
        </p:nvSpPr>
        <p:spPr>
          <a:xfrm>
            <a:off x="84582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2" name="Google Shape;2192;p67"/>
          <p:cNvCxnSpPr/>
          <p:nvPr/>
        </p:nvCxnSpPr>
        <p:spPr>
          <a:xfrm>
            <a:off x="7315200" y="6019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93" name="Google Shape;2193;p67"/>
          <p:cNvSpPr txBox="1"/>
          <p:nvPr/>
        </p:nvSpPr>
        <p:spPr>
          <a:xfrm>
            <a:off x="7772400" y="5552044"/>
            <a:ext cx="550112" cy="337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4" name="Google Shape;2194;p67"/>
          <p:cNvSpPr/>
          <p:nvPr/>
        </p:nvSpPr>
        <p:spPr>
          <a:xfrm>
            <a:off x="68580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5" name="Google Shape;2195;p67"/>
          <p:cNvSpPr/>
          <p:nvPr/>
        </p:nvSpPr>
        <p:spPr>
          <a:xfrm>
            <a:off x="84582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6" name="Google Shape;2196;p67"/>
          <p:cNvCxnSpPr/>
          <p:nvPr/>
        </p:nvCxnSpPr>
        <p:spPr>
          <a:xfrm>
            <a:off x="7315200" y="762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97" name="Google Shape;2197;p67"/>
          <p:cNvSpPr txBox="1"/>
          <p:nvPr/>
        </p:nvSpPr>
        <p:spPr>
          <a:xfrm>
            <a:off x="7772399" y="294244"/>
            <a:ext cx="414997" cy="337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8" name="Google Shape;2198;p67"/>
          <p:cNvSpPr/>
          <p:nvPr/>
        </p:nvSpPr>
        <p:spPr>
          <a:xfrm>
            <a:off x="45720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9" name="Google Shape;2199;p67"/>
          <p:cNvSpPr/>
          <p:nvPr/>
        </p:nvSpPr>
        <p:spPr>
          <a:xfrm>
            <a:off x="61722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0" name="Google Shape;2200;p67"/>
          <p:cNvCxnSpPr/>
          <p:nvPr/>
        </p:nvCxnSpPr>
        <p:spPr>
          <a:xfrm>
            <a:off x="5029200" y="6019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01" name="Google Shape;2201;p67"/>
          <p:cNvSpPr txBox="1"/>
          <p:nvPr/>
        </p:nvSpPr>
        <p:spPr>
          <a:xfrm>
            <a:off x="5486400" y="563645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2" name="Google Shape;2202;p67"/>
          <p:cNvSpPr/>
          <p:nvPr/>
        </p:nvSpPr>
        <p:spPr>
          <a:xfrm>
            <a:off x="68580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3" name="Google Shape;2203;p67"/>
          <p:cNvSpPr/>
          <p:nvPr/>
        </p:nvSpPr>
        <p:spPr>
          <a:xfrm>
            <a:off x="84582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4" name="Google Shape;2204;p67"/>
          <p:cNvCxnSpPr/>
          <p:nvPr/>
        </p:nvCxnSpPr>
        <p:spPr>
          <a:xfrm>
            <a:off x="7315200" y="22860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05" name="Google Shape;2205;p67"/>
          <p:cNvSpPr txBox="1"/>
          <p:nvPr/>
        </p:nvSpPr>
        <p:spPr>
          <a:xfrm>
            <a:off x="7772399" y="1818244"/>
            <a:ext cx="414997" cy="337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67"/>
          <p:cNvSpPr/>
          <p:nvPr/>
        </p:nvSpPr>
        <p:spPr>
          <a:xfrm>
            <a:off x="45720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67"/>
          <p:cNvSpPr/>
          <p:nvPr/>
        </p:nvSpPr>
        <p:spPr>
          <a:xfrm>
            <a:off x="61722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8" name="Google Shape;2208;p67"/>
          <p:cNvCxnSpPr/>
          <p:nvPr/>
        </p:nvCxnSpPr>
        <p:spPr>
          <a:xfrm>
            <a:off x="5029200" y="2971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09" name="Google Shape;2209;p67"/>
          <p:cNvSpPr txBox="1"/>
          <p:nvPr/>
        </p:nvSpPr>
        <p:spPr>
          <a:xfrm>
            <a:off x="5486400" y="258845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0" name="Google Shape;2210;p67"/>
          <p:cNvSpPr/>
          <p:nvPr/>
        </p:nvSpPr>
        <p:spPr>
          <a:xfrm>
            <a:off x="45720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1" name="Google Shape;2211;p67"/>
          <p:cNvSpPr/>
          <p:nvPr/>
        </p:nvSpPr>
        <p:spPr>
          <a:xfrm>
            <a:off x="61722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2" name="Google Shape;2212;p67"/>
          <p:cNvCxnSpPr/>
          <p:nvPr/>
        </p:nvCxnSpPr>
        <p:spPr>
          <a:xfrm>
            <a:off x="5029200" y="22860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13" name="Google Shape;2213;p67"/>
          <p:cNvSpPr txBox="1"/>
          <p:nvPr/>
        </p:nvSpPr>
        <p:spPr>
          <a:xfrm>
            <a:off x="5486400" y="190265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4" name="Google Shape;2214;p67"/>
          <p:cNvSpPr txBox="1"/>
          <p:nvPr/>
        </p:nvSpPr>
        <p:spPr>
          <a:xfrm>
            <a:off x="4191000" y="0"/>
            <a:ext cx="762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5" name="Google Shape;2215;p67"/>
          <p:cNvSpPr/>
          <p:nvPr/>
        </p:nvSpPr>
        <p:spPr>
          <a:xfrm>
            <a:off x="3276600" y="5029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6" name="Google Shape;2216;p67"/>
          <p:cNvSpPr/>
          <p:nvPr/>
        </p:nvSpPr>
        <p:spPr>
          <a:xfrm>
            <a:off x="914400" y="52578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7" name="Google Shape;2217;p67"/>
          <p:cNvSpPr/>
          <p:nvPr/>
        </p:nvSpPr>
        <p:spPr>
          <a:xfrm>
            <a:off x="152400" y="2895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8" name="Google Shape;2218;p67"/>
          <p:cNvCxnSpPr/>
          <p:nvPr/>
        </p:nvCxnSpPr>
        <p:spPr>
          <a:xfrm flipH="1" rot="10800000">
            <a:off x="2362200" y="5419725"/>
            <a:ext cx="981075" cy="5238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19" name="Google Shape;2219;p67"/>
          <p:cNvCxnSpPr/>
          <p:nvPr/>
        </p:nvCxnSpPr>
        <p:spPr>
          <a:xfrm rot="10800000">
            <a:off x="1304925" y="5648325"/>
            <a:ext cx="600075" cy="2952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20" name="Google Shape;2220;p67"/>
          <p:cNvCxnSpPr/>
          <p:nvPr/>
        </p:nvCxnSpPr>
        <p:spPr>
          <a:xfrm rot="10800000">
            <a:off x="542925" y="3328328"/>
            <a:ext cx="285750" cy="36195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21" name="Google Shape;2221;p67"/>
          <p:cNvCxnSpPr/>
          <p:nvPr/>
        </p:nvCxnSpPr>
        <p:spPr>
          <a:xfrm rot="10800000">
            <a:off x="2905125" y="44291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22" name="Google Shape;2222;p67"/>
          <p:cNvCxnSpPr/>
          <p:nvPr/>
        </p:nvCxnSpPr>
        <p:spPr>
          <a:xfrm>
            <a:off x="3505200" y="3505200"/>
            <a:ext cx="0" cy="15240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23" name="Google Shape;2223;p67"/>
          <p:cNvCxnSpPr/>
          <p:nvPr/>
        </p:nvCxnSpPr>
        <p:spPr>
          <a:xfrm flipH="1" rot="10800000">
            <a:off x="542925" y="2286000"/>
            <a:ext cx="1209675" cy="6762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24" name="Google Shape;2224;p67"/>
          <p:cNvSpPr txBox="1"/>
          <p:nvPr/>
        </p:nvSpPr>
        <p:spPr>
          <a:xfrm>
            <a:off x="665872" y="314412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p67"/>
          <p:cNvSpPr txBox="1"/>
          <p:nvPr/>
        </p:nvSpPr>
        <p:spPr>
          <a:xfrm>
            <a:off x="2438400" y="3581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6" name="Google Shape;2226;p67"/>
          <p:cNvSpPr txBox="1"/>
          <p:nvPr/>
        </p:nvSpPr>
        <p:spPr>
          <a:xfrm>
            <a:off x="3048000" y="3657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p67"/>
          <p:cNvSpPr txBox="1"/>
          <p:nvPr/>
        </p:nvSpPr>
        <p:spPr>
          <a:xfrm>
            <a:off x="2971800" y="2514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8" name="Google Shape;2228;p67"/>
          <p:cNvSpPr txBox="1"/>
          <p:nvPr/>
        </p:nvSpPr>
        <p:spPr>
          <a:xfrm>
            <a:off x="3581400" y="2590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9" name="Google Shape;2229;p67"/>
          <p:cNvSpPr txBox="1"/>
          <p:nvPr/>
        </p:nvSpPr>
        <p:spPr>
          <a:xfrm>
            <a:off x="3048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0" name="Google Shape;2230;p67"/>
          <p:cNvSpPr txBox="1"/>
          <p:nvPr/>
        </p:nvSpPr>
        <p:spPr>
          <a:xfrm>
            <a:off x="3505200" y="4038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1" name="Google Shape;2231;p67"/>
          <p:cNvSpPr txBox="1"/>
          <p:nvPr/>
        </p:nvSpPr>
        <p:spPr>
          <a:xfrm>
            <a:off x="2895600" y="5638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2" name="Google Shape;2232;p67"/>
          <p:cNvSpPr txBox="1"/>
          <p:nvPr/>
        </p:nvSpPr>
        <p:spPr>
          <a:xfrm>
            <a:off x="2514600" y="4876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3" name="Google Shape;2233;p67"/>
          <p:cNvSpPr txBox="1"/>
          <p:nvPr/>
        </p:nvSpPr>
        <p:spPr>
          <a:xfrm>
            <a:off x="1447800" y="57150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Google Shape;2234;p67"/>
          <p:cNvSpPr txBox="1"/>
          <p:nvPr/>
        </p:nvSpPr>
        <p:spPr>
          <a:xfrm>
            <a:off x="762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5" name="Google Shape;2235;p67"/>
          <p:cNvSpPr txBox="1"/>
          <p:nvPr/>
        </p:nvSpPr>
        <p:spPr>
          <a:xfrm>
            <a:off x="14478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6" name="Google Shape;2236;p67"/>
          <p:cNvSpPr txBox="1"/>
          <p:nvPr/>
        </p:nvSpPr>
        <p:spPr>
          <a:xfrm>
            <a:off x="914400" y="23622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7" name="Google Shape;2237;p67"/>
          <p:cNvSpPr txBox="1"/>
          <p:nvPr/>
        </p:nvSpPr>
        <p:spPr>
          <a:xfrm>
            <a:off x="1447800" y="2971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8" name="Google Shape;2238;p67"/>
          <p:cNvSpPr txBox="1"/>
          <p:nvPr/>
        </p:nvSpPr>
        <p:spPr>
          <a:xfrm>
            <a:off x="2057400" y="3886200"/>
            <a:ext cx="3619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9" name="Google Shape;2239;p67"/>
          <p:cNvSpPr txBox="1"/>
          <p:nvPr/>
        </p:nvSpPr>
        <p:spPr>
          <a:xfrm>
            <a:off x="228600" y="2971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0" name="Google Shape;2240;p67"/>
          <p:cNvSpPr txBox="1"/>
          <p:nvPr/>
        </p:nvSpPr>
        <p:spPr>
          <a:xfrm>
            <a:off x="18288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1" name="Google Shape;2241;p67"/>
          <p:cNvSpPr txBox="1"/>
          <p:nvPr/>
        </p:nvSpPr>
        <p:spPr>
          <a:xfrm>
            <a:off x="34290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2" name="Google Shape;2242;p67"/>
          <p:cNvSpPr txBox="1"/>
          <p:nvPr/>
        </p:nvSpPr>
        <p:spPr>
          <a:xfrm>
            <a:off x="838200" y="3657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3" name="Google Shape;2243;p67"/>
          <p:cNvSpPr txBox="1"/>
          <p:nvPr/>
        </p:nvSpPr>
        <p:spPr>
          <a:xfrm>
            <a:off x="2590800" y="30480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4" name="Google Shape;2244;p67"/>
          <p:cNvSpPr txBox="1"/>
          <p:nvPr/>
        </p:nvSpPr>
        <p:spPr>
          <a:xfrm>
            <a:off x="3352800" y="31242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5" name="Google Shape;2245;p67"/>
          <p:cNvSpPr txBox="1"/>
          <p:nvPr/>
        </p:nvSpPr>
        <p:spPr>
          <a:xfrm>
            <a:off x="2590800" y="4114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6" name="Google Shape;2246;p67"/>
          <p:cNvSpPr txBox="1"/>
          <p:nvPr/>
        </p:nvSpPr>
        <p:spPr>
          <a:xfrm>
            <a:off x="990600" y="53340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7" name="Google Shape;2247;p67"/>
          <p:cNvSpPr txBox="1"/>
          <p:nvPr/>
        </p:nvSpPr>
        <p:spPr>
          <a:xfrm>
            <a:off x="33528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8" name="Google Shape;2248;p67"/>
          <p:cNvSpPr txBox="1"/>
          <p:nvPr/>
        </p:nvSpPr>
        <p:spPr>
          <a:xfrm>
            <a:off x="1981200" y="57912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9" name="Google Shape;2249;p67"/>
          <p:cNvSpPr txBox="1"/>
          <p:nvPr/>
        </p:nvSpPr>
        <p:spPr>
          <a:xfrm>
            <a:off x="6934200" y="3581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0" name="Google Shape;2250;p67"/>
          <p:cNvSpPr txBox="1"/>
          <p:nvPr/>
        </p:nvSpPr>
        <p:spPr>
          <a:xfrm>
            <a:off x="6934200" y="5867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1" name="Google Shape;2251;p67"/>
          <p:cNvSpPr txBox="1"/>
          <p:nvPr/>
        </p:nvSpPr>
        <p:spPr>
          <a:xfrm>
            <a:off x="8534400" y="3581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2" name="Google Shape;2252;p67"/>
          <p:cNvSpPr txBox="1"/>
          <p:nvPr/>
        </p:nvSpPr>
        <p:spPr>
          <a:xfrm>
            <a:off x="8534400" y="5867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3" name="Google Shape;2253;p67"/>
          <p:cNvSpPr txBox="1"/>
          <p:nvPr/>
        </p:nvSpPr>
        <p:spPr>
          <a:xfrm>
            <a:off x="4648200" y="1371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4" name="Google Shape;2254;p67"/>
          <p:cNvSpPr txBox="1"/>
          <p:nvPr/>
        </p:nvSpPr>
        <p:spPr>
          <a:xfrm>
            <a:off x="6934200" y="609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5" name="Google Shape;2255;p67"/>
          <p:cNvSpPr txBox="1"/>
          <p:nvPr/>
        </p:nvSpPr>
        <p:spPr>
          <a:xfrm>
            <a:off x="6248400" y="13716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6" name="Google Shape;2256;p67"/>
          <p:cNvSpPr txBox="1"/>
          <p:nvPr/>
        </p:nvSpPr>
        <p:spPr>
          <a:xfrm>
            <a:off x="8534400" y="6096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7" name="Google Shape;2257;p67"/>
          <p:cNvSpPr txBox="1"/>
          <p:nvPr/>
        </p:nvSpPr>
        <p:spPr>
          <a:xfrm>
            <a:off x="4648200" y="5867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8" name="Google Shape;2258;p67"/>
          <p:cNvSpPr txBox="1"/>
          <p:nvPr/>
        </p:nvSpPr>
        <p:spPr>
          <a:xfrm>
            <a:off x="6934200" y="5105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p67"/>
          <p:cNvSpPr txBox="1"/>
          <p:nvPr/>
        </p:nvSpPr>
        <p:spPr>
          <a:xfrm>
            <a:off x="8534400" y="5105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0" name="Google Shape;2260;p67"/>
          <p:cNvSpPr txBox="1"/>
          <p:nvPr/>
        </p:nvSpPr>
        <p:spPr>
          <a:xfrm>
            <a:off x="6248400" y="5867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1" name="Google Shape;2261;p67"/>
          <p:cNvSpPr txBox="1"/>
          <p:nvPr/>
        </p:nvSpPr>
        <p:spPr>
          <a:xfrm>
            <a:off x="6934200" y="13716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2" name="Google Shape;2262;p67"/>
          <p:cNvSpPr txBox="1"/>
          <p:nvPr/>
        </p:nvSpPr>
        <p:spPr>
          <a:xfrm>
            <a:off x="8534400" y="1371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3" name="Google Shape;2263;p67"/>
          <p:cNvSpPr txBox="1"/>
          <p:nvPr/>
        </p:nvSpPr>
        <p:spPr>
          <a:xfrm>
            <a:off x="6934200" y="21336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4" name="Google Shape;2264;p67"/>
          <p:cNvSpPr txBox="1"/>
          <p:nvPr/>
        </p:nvSpPr>
        <p:spPr>
          <a:xfrm>
            <a:off x="4648200" y="51054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5" name="Google Shape;2265;p67"/>
          <p:cNvSpPr txBox="1"/>
          <p:nvPr/>
        </p:nvSpPr>
        <p:spPr>
          <a:xfrm>
            <a:off x="8534400" y="2133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6" name="Google Shape;2266;p67"/>
          <p:cNvSpPr txBox="1"/>
          <p:nvPr/>
        </p:nvSpPr>
        <p:spPr>
          <a:xfrm>
            <a:off x="62484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7" name="Google Shape;2267;p67"/>
          <p:cNvSpPr txBox="1"/>
          <p:nvPr/>
        </p:nvSpPr>
        <p:spPr>
          <a:xfrm>
            <a:off x="4648200" y="2819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8" name="Google Shape;2268;p67"/>
          <p:cNvSpPr txBox="1"/>
          <p:nvPr/>
        </p:nvSpPr>
        <p:spPr>
          <a:xfrm>
            <a:off x="6934200" y="4343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9" name="Google Shape;2269;p67"/>
          <p:cNvSpPr txBox="1"/>
          <p:nvPr/>
        </p:nvSpPr>
        <p:spPr>
          <a:xfrm>
            <a:off x="6248400" y="2819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0" name="Google Shape;2270;p67"/>
          <p:cNvSpPr txBox="1"/>
          <p:nvPr/>
        </p:nvSpPr>
        <p:spPr>
          <a:xfrm>
            <a:off x="8534400" y="4343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1" name="Google Shape;2271;p67"/>
          <p:cNvSpPr txBox="1"/>
          <p:nvPr/>
        </p:nvSpPr>
        <p:spPr>
          <a:xfrm>
            <a:off x="4648200" y="2133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2" name="Google Shape;2272;p67"/>
          <p:cNvSpPr txBox="1"/>
          <p:nvPr/>
        </p:nvSpPr>
        <p:spPr>
          <a:xfrm>
            <a:off x="6248400" y="21336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3" name="Google Shape;2273;p67"/>
          <p:cNvSpPr txBox="1"/>
          <p:nvPr/>
        </p:nvSpPr>
        <p:spPr>
          <a:xfrm>
            <a:off x="8534400" y="2819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4" name="Google Shape;2274;p67"/>
          <p:cNvSpPr txBox="1"/>
          <p:nvPr/>
        </p:nvSpPr>
        <p:spPr>
          <a:xfrm>
            <a:off x="6934200" y="2819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5" name="Google Shape;2275;p67"/>
          <p:cNvCxnSpPr/>
          <p:nvPr/>
        </p:nvCxnSpPr>
        <p:spPr>
          <a:xfrm>
            <a:off x="990600" y="4038600"/>
            <a:ext cx="152400" cy="12192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76" name="Google Shape;2276;p67"/>
          <p:cNvSpPr/>
          <p:nvPr/>
        </p:nvSpPr>
        <p:spPr>
          <a:xfrm>
            <a:off x="45720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7" name="Google Shape;2277;p67"/>
          <p:cNvSpPr/>
          <p:nvPr/>
        </p:nvSpPr>
        <p:spPr>
          <a:xfrm>
            <a:off x="61722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8" name="Google Shape;2278;p67"/>
          <p:cNvCxnSpPr/>
          <p:nvPr/>
        </p:nvCxnSpPr>
        <p:spPr>
          <a:xfrm>
            <a:off x="5029200" y="762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79" name="Google Shape;2279;p67"/>
          <p:cNvSpPr txBox="1"/>
          <p:nvPr/>
        </p:nvSpPr>
        <p:spPr>
          <a:xfrm>
            <a:off x="5486400" y="37865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0" name="Google Shape;2280;p67"/>
          <p:cNvSpPr txBox="1"/>
          <p:nvPr/>
        </p:nvSpPr>
        <p:spPr>
          <a:xfrm>
            <a:off x="4648200" y="609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1" name="Google Shape;2281;p67"/>
          <p:cNvSpPr txBox="1"/>
          <p:nvPr/>
        </p:nvSpPr>
        <p:spPr>
          <a:xfrm>
            <a:off x="6248400" y="609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2" name="Google Shape;2282;p67"/>
          <p:cNvSpPr/>
          <p:nvPr/>
        </p:nvSpPr>
        <p:spPr>
          <a:xfrm>
            <a:off x="45720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3" name="Google Shape;2283;p67"/>
          <p:cNvSpPr/>
          <p:nvPr/>
        </p:nvSpPr>
        <p:spPr>
          <a:xfrm>
            <a:off x="61722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4" name="Google Shape;2284;p67"/>
          <p:cNvCxnSpPr/>
          <p:nvPr/>
        </p:nvCxnSpPr>
        <p:spPr>
          <a:xfrm>
            <a:off x="5029200" y="4495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85" name="Google Shape;2285;p67"/>
          <p:cNvSpPr txBox="1"/>
          <p:nvPr/>
        </p:nvSpPr>
        <p:spPr>
          <a:xfrm>
            <a:off x="5486400" y="411245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6" name="Google Shape;2286;p67"/>
          <p:cNvSpPr txBox="1"/>
          <p:nvPr/>
        </p:nvSpPr>
        <p:spPr>
          <a:xfrm>
            <a:off x="4648200" y="4343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7" name="Google Shape;2287;p67"/>
          <p:cNvSpPr txBox="1"/>
          <p:nvPr/>
        </p:nvSpPr>
        <p:spPr>
          <a:xfrm>
            <a:off x="6248400" y="4343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8" name="Google Shape;2288;p67"/>
          <p:cNvSpPr/>
          <p:nvPr/>
        </p:nvSpPr>
        <p:spPr>
          <a:xfrm>
            <a:off x="45720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Google Shape;2289;p67"/>
          <p:cNvSpPr/>
          <p:nvPr/>
        </p:nvSpPr>
        <p:spPr>
          <a:xfrm>
            <a:off x="61722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0" name="Google Shape;2290;p67"/>
          <p:cNvCxnSpPr/>
          <p:nvPr/>
        </p:nvCxnSpPr>
        <p:spPr>
          <a:xfrm>
            <a:off x="5029200" y="3733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91" name="Google Shape;2291;p67"/>
          <p:cNvSpPr txBox="1"/>
          <p:nvPr/>
        </p:nvSpPr>
        <p:spPr>
          <a:xfrm>
            <a:off x="5486400" y="335045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2" name="Google Shape;2292;p67"/>
          <p:cNvSpPr txBox="1"/>
          <p:nvPr/>
        </p:nvSpPr>
        <p:spPr>
          <a:xfrm>
            <a:off x="4648200" y="3581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3" name="Google Shape;2293;p67"/>
          <p:cNvSpPr txBox="1"/>
          <p:nvPr/>
        </p:nvSpPr>
        <p:spPr>
          <a:xfrm>
            <a:off x="6248400" y="3581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4" name="Google Shape;2294;p67"/>
          <p:cNvSpPr txBox="1"/>
          <p:nvPr/>
        </p:nvSpPr>
        <p:spPr>
          <a:xfrm>
            <a:off x="838200" y="457200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Edge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5" name="Google Shape;2295;p6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68"/>
          <p:cNvSpPr/>
          <p:nvPr/>
        </p:nvSpPr>
        <p:spPr>
          <a:xfrm>
            <a:off x="45720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p68"/>
          <p:cNvSpPr/>
          <p:nvPr/>
        </p:nvSpPr>
        <p:spPr>
          <a:xfrm>
            <a:off x="61722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2" name="Google Shape;2302;p68"/>
          <p:cNvCxnSpPr/>
          <p:nvPr/>
        </p:nvCxnSpPr>
        <p:spPr>
          <a:xfrm>
            <a:off x="5029200" y="1524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03" name="Google Shape;2303;p68"/>
          <p:cNvSpPr txBox="1"/>
          <p:nvPr/>
        </p:nvSpPr>
        <p:spPr>
          <a:xfrm>
            <a:off x="5486400" y="104217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4" name="Google Shape;2304;p68"/>
          <p:cNvSpPr/>
          <p:nvPr/>
        </p:nvSpPr>
        <p:spPr>
          <a:xfrm>
            <a:off x="68580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5" name="Google Shape;2305;p68"/>
          <p:cNvSpPr/>
          <p:nvPr/>
        </p:nvSpPr>
        <p:spPr>
          <a:xfrm>
            <a:off x="84582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6" name="Google Shape;2306;p68"/>
          <p:cNvCxnSpPr/>
          <p:nvPr/>
        </p:nvCxnSpPr>
        <p:spPr>
          <a:xfrm>
            <a:off x="7315200" y="5257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07" name="Google Shape;2307;p68"/>
          <p:cNvSpPr txBox="1"/>
          <p:nvPr/>
        </p:nvSpPr>
        <p:spPr>
          <a:xfrm>
            <a:off x="7772399" y="4733772"/>
            <a:ext cx="387355" cy="27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8" name="Google Shape;2308;p68"/>
          <p:cNvSpPr/>
          <p:nvPr/>
        </p:nvSpPr>
        <p:spPr>
          <a:xfrm>
            <a:off x="6858000" y="1295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9" name="Google Shape;2309;p68"/>
          <p:cNvSpPr/>
          <p:nvPr/>
        </p:nvSpPr>
        <p:spPr>
          <a:xfrm>
            <a:off x="8458200" y="1295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0" name="Google Shape;2310;p68"/>
          <p:cNvCxnSpPr/>
          <p:nvPr/>
        </p:nvCxnSpPr>
        <p:spPr>
          <a:xfrm>
            <a:off x="7315200" y="15240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11" name="Google Shape;2311;p68"/>
          <p:cNvSpPr txBox="1"/>
          <p:nvPr/>
        </p:nvSpPr>
        <p:spPr>
          <a:xfrm>
            <a:off x="7772399" y="999972"/>
            <a:ext cx="387355" cy="27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2" name="Google Shape;2312;p68"/>
          <p:cNvSpPr/>
          <p:nvPr/>
        </p:nvSpPr>
        <p:spPr>
          <a:xfrm>
            <a:off x="45720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3" name="Google Shape;2313;p68"/>
          <p:cNvSpPr/>
          <p:nvPr/>
        </p:nvSpPr>
        <p:spPr>
          <a:xfrm>
            <a:off x="61722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4" name="Google Shape;2314;p68"/>
          <p:cNvCxnSpPr/>
          <p:nvPr/>
        </p:nvCxnSpPr>
        <p:spPr>
          <a:xfrm>
            <a:off x="5029200" y="5257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15" name="Google Shape;2315;p68"/>
          <p:cNvSpPr txBox="1"/>
          <p:nvPr/>
        </p:nvSpPr>
        <p:spPr>
          <a:xfrm>
            <a:off x="5486400" y="477597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6" name="Google Shape;2316;p68"/>
          <p:cNvSpPr/>
          <p:nvPr/>
        </p:nvSpPr>
        <p:spPr>
          <a:xfrm>
            <a:off x="68580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7" name="Google Shape;2317;p68"/>
          <p:cNvSpPr/>
          <p:nvPr/>
        </p:nvSpPr>
        <p:spPr>
          <a:xfrm>
            <a:off x="84582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8" name="Google Shape;2318;p68"/>
          <p:cNvCxnSpPr/>
          <p:nvPr/>
        </p:nvCxnSpPr>
        <p:spPr>
          <a:xfrm>
            <a:off x="7315200" y="4495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19" name="Google Shape;2319;p68"/>
          <p:cNvSpPr txBox="1"/>
          <p:nvPr/>
        </p:nvSpPr>
        <p:spPr>
          <a:xfrm>
            <a:off x="7772399" y="3971772"/>
            <a:ext cx="387355" cy="27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0" name="Google Shape;2320;p68"/>
          <p:cNvSpPr/>
          <p:nvPr/>
        </p:nvSpPr>
        <p:spPr>
          <a:xfrm>
            <a:off x="68580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1" name="Google Shape;2321;p68"/>
          <p:cNvSpPr/>
          <p:nvPr/>
        </p:nvSpPr>
        <p:spPr>
          <a:xfrm>
            <a:off x="84582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2" name="Google Shape;2322;p68"/>
          <p:cNvCxnSpPr/>
          <p:nvPr/>
        </p:nvCxnSpPr>
        <p:spPr>
          <a:xfrm>
            <a:off x="7315200" y="2971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23" name="Google Shape;2323;p68"/>
          <p:cNvSpPr txBox="1"/>
          <p:nvPr/>
        </p:nvSpPr>
        <p:spPr>
          <a:xfrm>
            <a:off x="7772399" y="2447772"/>
            <a:ext cx="387355" cy="27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4" name="Google Shape;2324;p68"/>
          <p:cNvSpPr/>
          <p:nvPr/>
        </p:nvSpPr>
        <p:spPr>
          <a:xfrm>
            <a:off x="17526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5" name="Google Shape;2325;p68"/>
          <p:cNvSpPr/>
          <p:nvPr/>
        </p:nvSpPr>
        <p:spPr>
          <a:xfrm>
            <a:off x="33528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6" name="Google Shape;2326;p68"/>
          <p:cNvCxnSpPr/>
          <p:nvPr/>
        </p:nvCxnSpPr>
        <p:spPr>
          <a:xfrm>
            <a:off x="2209800" y="2286000"/>
            <a:ext cx="11430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27" name="Google Shape;2327;p68"/>
          <p:cNvSpPr txBox="1"/>
          <p:nvPr/>
        </p:nvSpPr>
        <p:spPr>
          <a:xfrm>
            <a:off x="2667000" y="2057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8" name="Google Shape;2328;p68"/>
          <p:cNvSpPr/>
          <p:nvPr/>
        </p:nvSpPr>
        <p:spPr>
          <a:xfrm>
            <a:off x="2514600" y="2971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9" name="Google Shape;2329;p68"/>
          <p:cNvSpPr/>
          <p:nvPr/>
        </p:nvSpPr>
        <p:spPr>
          <a:xfrm>
            <a:off x="762000" y="3581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0" name="Google Shape;2330;p68"/>
          <p:cNvSpPr/>
          <p:nvPr/>
        </p:nvSpPr>
        <p:spPr>
          <a:xfrm>
            <a:off x="1905000" y="57150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1" name="Google Shape;2331;p68"/>
          <p:cNvSpPr/>
          <p:nvPr/>
        </p:nvSpPr>
        <p:spPr>
          <a:xfrm>
            <a:off x="3276600" y="3048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2" name="Google Shape;2332;p68"/>
          <p:cNvSpPr/>
          <p:nvPr/>
        </p:nvSpPr>
        <p:spPr>
          <a:xfrm>
            <a:off x="2514600" y="40386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3" name="Google Shape;2333;p68"/>
          <p:cNvCxnSpPr/>
          <p:nvPr/>
        </p:nvCxnSpPr>
        <p:spPr>
          <a:xfrm flipH="1">
            <a:off x="1152525" y="2447925"/>
            <a:ext cx="666750" cy="12001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34" name="Google Shape;2334;p68"/>
          <p:cNvCxnSpPr/>
          <p:nvPr/>
        </p:nvCxnSpPr>
        <p:spPr>
          <a:xfrm>
            <a:off x="1152525" y="3971925"/>
            <a:ext cx="819150" cy="18097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35" name="Google Shape;2335;p68"/>
          <p:cNvCxnSpPr/>
          <p:nvPr/>
        </p:nvCxnSpPr>
        <p:spPr>
          <a:xfrm flipH="1" rot="10800000">
            <a:off x="2295525" y="4495800"/>
            <a:ext cx="447675" cy="12858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36" name="Google Shape;2336;p68"/>
          <p:cNvCxnSpPr/>
          <p:nvPr/>
        </p:nvCxnSpPr>
        <p:spPr>
          <a:xfrm flipH="1">
            <a:off x="2905125" y="34385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37" name="Google Shape;2337;p68"/>
          <p:cNvCxnSpPr/>
          <p:nvPr/>
        </p:nvCxnSpPr>
        <p:spPr>
          <a:xfrm>
            <a:off x="2743200" y="3429000"/>
            <a:ext cx="0" cy="6096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38" name="Google Shape;2338;p68"/>
          <p:cNvCxnSpPr/>
          <p:nvPr/>
        </p:nvCxnSpPr>
        <p:spPr>
          <a:xfrm>
            <a:off x="1981200" y="2514600"/>
            <a:ext cx="152400" cy="32004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39" name="Google Shape;2339;p68"/>
          <p:cNvCxnSpPr/>
          <p:nvPr/>
        </p:nvCxnSpPr>
        <p:spPr>
          <a:xfrm flipH="1">
            <a:off x="2905125" y="2447925"/>
            <a:ext cx="514350" cy="59055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40" name="Google Shape;2340;p68"/>
          <p:cNvCxnSpPr/>
          <p:nvPr/>
        </p:nvCxnSpPr>
        <p:spPr>
          <a:xfrm flipH="1">
            <a:off x="3505200" y="2514600"/>
            <a:ext cx="76200" cy="53340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41" name="Google Shape;2341;p68"/>
          <p:cNvSpPr/>
          <p:nvPr/>
        </p:nvSpPr>
        <p:spPr>
          <a:xfrm>
            <a:off x="68580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2" name="Google Shape;2342;p68"/>
          <p:cNvSpPr/>
          <p:nvPr/>
        </p:nvSpPr>
        <p:spPr>
          <a:xfrm>
            <a:off x="84582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3" name="Google Shape;2343;p68"/>
          <p:cNvCxnSpPr/>
          <p:nvPr/>
        </p:nvCxnSpPr>
        <p:spPr>
          <a:xfrm>
            <a:off x="7315200" y="3733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44" name="Google Shape;2344;p68"/>
          <p:cNvSpPr txBox="1"/>
          <p:nvPr/>
        </p:nvSpPr>
        <p:spPr>
          <a:xfrm>
            <a:off x="7772399" y="3209772"/>
            <a:ext cx="387355" cy="27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5" name="Google Shape;2345;p68"/>
          <p:cNvSpPr/>
          <p:nvPr/>
        </p:nvSpPr>
        <p:spPr>
          <a:xfrm>
            <a:off x="68580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68"/>
          <p:cNvSpPr/>
          <p:nvPr/>
        </p:nvSpPr>
        <p:spPr>
          <a:xfrm>
            <a:off x="84582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7" name="Google Shape;2347;p68"/>
          <p:cNvCxnSpPr/>
          <p:nvPr/>
        </p:nvCxnSpPr>
        <p:spPr>
          <a:xfrm>
            <a:off x="7315200" y="6019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48" name="Google Shape;2348;p68"/>
          <p:cNvSpPr txBox="1"/>
          <p:nvPr/>
        </p:nvSpPr>
        <p:spPr>
          <a:xfrm>
            <a:off x="7772399" y="5495772"/>
            <a:ext cx="513471" cy="27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9" name="Google Shape;2349;p68"/>
          <p:cNvSpPr/>
          <p:nvPr/>
        </p:nvSpPr>
        <p:spPr>
          <a:xfrm>
            <a:off x="68580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0" name="Google Shape;2350;p68"/>
          <p:cNvSpPr/>
          <p:nvPr/>
        </p:nvSpPr>
        <p:spPr>
          <a:xfrm>
            <a:off x="84582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1" name="Google Shape;2351;p68"/>
          <p:cNvCxnSpPr/>
          <p:nvPr/>
        </p:nvCxnSpPr>
        <p:spPr>
          <a:xfrm>
            <a:off x="7315200" y="762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52" name="Google Shape;2352;p68"/>
          <p:cNvSpPr txBox="1"/>
          <p:nvPr/>
        </p:nvSpPr>
        <p:spPr>
          <a:xfrm>
            <a:off x="7772399" y="237972"/>
            <a:ext cx="387355" cy="27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3" name="Google Shape;2353;p68"/>
          <p:cNvSpPr/>
          <p:nvPr/>
        </p:nvSpPr>
        <p:spPr>
          <a:xfrm>
            <a:off x="45720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4" name="Google Shape;2354;p68"/>
          <p:cNvSpPr/>
          <p:nvPr/>
        </p:nvSpPr>
        <p:spPr>
          <a:xfrm>
            <a:off x="61722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5" name="Google Shape;2355;p68"/>
          <p:cNvCxnSpPr/>
          <p:nvPr/>
        </p:nvCxnSpPr>
        <p:spPr>
          <a:xfrm>
            <a:off x="5029200" y="6019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56" name="Google Shape;2356;p68"/>
          <p:cNvSpPr txBox="1"/>
          <p:nvPr/>
        </p:nvSpPr>
        <p:spPr>
          <a:xfrm>
            <a:off x="5486400" y="553797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7" name="Google Shape;2357;p68"/>
          <p:cNvSpPr/>
          <p:nvPr/>
        </p:nvSpPr>
        <p:spPr>
          <a:xfrm>
            <a:off x="68580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8" name="Google Shape;2358;p68"/>
          <p:cNvSpPr/>
          <p:nvPr/>
        </p:nvSpPr>
        <p:spPr>
          <a:xfrm>
            <a:off x="84582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9" name="Google Shape;2359;p68"/>
          <p:cNvCxnSpPr/>
          <p:nvPr/>
        </p:nvCxnSpPr>
        <p:spPr>
          <a:xfrm>
            <a:off x="7315200" y="22860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60" name="Google Shape;2360;p68"/>
          <p:cNvSpPr txBox="1"/>
          <p:nvPr/>
        </p:nvSpPr>
        <p:spPr>
          <a:xfrm>
            <a:off x="7772399" y="1761972"/>
            <a:ext cx="387355" cy="27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1" name="Google Shape;2361;p68"/>
          <p:cNvSpPr/>
          <p:nvPr/>
        </p:nvSpPr>
        <p:spPr>
          <a:xfrm>
            <a:off x="45720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2" name="Google Shape;2362;p68"/>
          <p:cNvSpPr/>
          <p:nvPr/>
        </p:nvSpPr>
        <p:spPr>
          <a:xfrm>
            <a:off x="61722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63" name="Google Shape;2363;p68"/>
          <p:cNvCxnSpPr/>
          <p:nvPr/>
        </p:nvCxnSpPr>
        <p:spPr>
          <a:xfrm>
            <a:off x="5029200" y="2971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64" name="Google Shape;2364;p68"/>
          <p:cNvSpPr txBox="1"/>
          <p:nvPr/>
        </p:nvSpPr>
        <p:spPr>
          <a:xfrm>
            <a:off x="5486400" y="248997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5" name="Google Shape;2365;p68"/>
          <p:cNvSpPr/>
          <p:nvPr/>
        </p:nvSpPr>
        <p:spPr>
          <a:xfrm>
            <a:off x="45720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6" name="Google Shape;2366;p68"/>
          <p:cNvSpPr/>
          <p:nvPr/>
        </p:nvSpPr>
        <p:spPr>
          <a:xfrm>
            <a:off x="61722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67" name="Google Shape;2367;p68"/>
          <p:cNvCxnSpPr/>
          <p:nvPr/>
        </p:nvCxnSpPr>
        <p:spPr>
          <a:xfrm>
            <a:off x="5029200" y="22860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68" name="Google Shape;2368;p68"/>
          <p:cNvSpPr txBox="1"/>
          <p:nvPr/>
        </p:nvSpPr>
        <p:spPr>
          <a:xfrm>
            <a:off x="5486400" y="180417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9" name="Google Shape;2369;p68"/>
          <p:cNvSpPr txBox="1"/>
          <p:nvPr/>
        </p:nvSpPr>
        <p:spPr>
          <a:xfrm>
            <a:off x="4191000" y="0"/>
            <a:ext cx="762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0" name="Google Shape;2370;p68"/>
          <p:cNvSpPr/>
          <p:nvPr/>
        </p:nvSpPr>
        <p:spPr>
          <a:xfrm>
            <a:off x="3276600" y="5029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1" name="Google Shape;2371;p68"/>
          <p:cNvSpPr/>
          <p:nvPr/>
        </p:nvSpPr>
        <p:spPr>
          <a:xfrm>
            <a:off x="914400" y="52578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2" name="Google Shape;2372;p68"/>
          <p:cNvSpPr/>
          <p:nvPr/>
        </p:nvSpPr>
        <p:spPr>
          <a:xfrm>
            <a:off x="152400" y="2895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3" name="Google Shape;2373;p68"/>
          <p:cNvCxnSpPr/>
          <p:nvPr/>
        </p:nvCxnSpPr>
        <p:spPr>
          <a:xfrm flipH="1" rot="10800000">
            <a:off x="2362200" y="5419725"/>
            <a:ext cx="981075" cy="5238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74" name="Google Shape;2374;p68"/>
          <p:cNvCxnSpPr/>
          <p:nvPr/>
        </p:nvCxnSpPr>
        <p:spPr>
          <a:xfrm rot="10800000">
            <a:off x="1304925" y="5648325"/>
            <a:ext cx="600075" cy="2952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75" name="Google Shape;2375;p68"/>
          <p:cNvCxnSpPr/>
          <p:nvPr/>
        </p:nvCxnSpPr>
        <p:spPr>
          <a:xfrm rot="10800000">
            <a:off x="542925" y="3286125"/>
            <a:ext cx="285750" cy="36195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76" name="Google Shape;2376;p68"/>
          <p:cNvCxnSpPr/>
          <p:nvPr/>
        </p:nvCxnSpPr>
        <p:spPr>
          <a:xfrm rot="10800000">
            <a:off x="2905125" y="44291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77" name="Google Shape;2377;p68"/>
          <p:cNvCxnSpPr/>
          <p:nvPr/>
        </p:nvCxnSpPr>
        <p:spPr>
          <a:xfrm>
            <a:off x="3505200" y="3505200"/>
            <a:ext cx="0" cy="15240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78" name="Google Shape;2378;p68"/>
          <p:cNvCxnSpPr/>
          <p:nvPr/>
        </p:nvCxnSpPr>
        <p:spPr>
          <a:xfrm flipH="1" rot="10800000">
            <a:off x="542925" y="2286000"/>
            <a:ext cx="1209675" cy="6762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79" name="Google Shape;2379;p68"/>
          <p:cNvSpPr txBox="1"/>
          <p:nvPr/>
        </p:nvSpPr>
        <p:spPr>
          <a:xfrm>
            <a:off x="694008" y="3172264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0" name="Google Shape;2380;p68"/>
          <p:cNvSpPr txBox="1"/>
          <p:nvPr/>
        </p:nvSpPr>
        <p:spPr>
          <a:xfrm>
            <a:off x="2438400" y="3581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Google Shape;2381;p68"/>
          <p:cNvSpPr txBox="1"/>
          <p:nvPr/>
        </p:nvSpPr>
        <p:spPr>
          <a:xfrm>
            <a:off x="3048000" y="3657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2" name="Google Shape;2382;p68"/>
          <p:cNvSpPr txBox="1"/>
          <p:nvPr/>
        </p:nvSpPr>
        <p:spPr>
          <a:xfrm>
            <a:off x="2859256" y="2486464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3" name="Google Shape;2383;p68"/>
          <p:cNvSpPr txBox="1"/>
          <p:nvPr/>
        </p:nvSpPr>
        <p:spPr>
          <a:xfrm>
            <a:off x="3581400" y="2590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4" name="Google Shape;2384;p68"/>
          <p:cNvSpPr txBox="1"/>
          <p:nvPr/>
        </p:nvSpPr>
        <p:spPr>
          <a:xfrm>
            <a:off x="3048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5" name="Google Shape;2385;p68"/>
          <p:cNvSpPr txBox="1"/>
          <p:nvPr/>
        </p:nvSpPr>
        <p:spPr>
          <a:xfrm>
            <a:off x="3505200" y="4038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6" name="Google Shape;2386;p68"/>
          <p:cNvSpPr txBox="1"/>
          <p:nvPr/>
        </p:nvSpPr>
        <p:spPr>
          <a:xfrm>
            <a:off x="2895600" y="5638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7" name="Google Shape;2387;p68"/>
          <p:cNvSpPr txBox="1"/>
          <p:nvPr/>
        </p:nvSpPr>
        <p:spPr>
          <a:xfrm>
            <a:off x="2514600" y="4876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8" name="Google Shape;2388;p68"/>
          <p:cNvSpPr txBox="1"/>
          <p:nvPr/>
        </p:nvSpPr>
        <p:spPr>
          <a:xfrm>
            <a:off x="1447800" y="57150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9" name="Google Shape;2389;p68"/>
          <p:cNvSpPr txBox="1"/>
          <p:nvPr/>
        </p:nvSpPr>
        <p:spPr>
          <a:xfrm>
            <a:off x="762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0" name="Google Shape;2390;p68"/>
          <p:cNvSpPr txBox="1"/>
          <p:nvPr/>
        </p:nvSpPr>
        <p:spPr>
          <a:xfrm>
            <a:off x="14478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1" name="Google Shape;2391;p68"/>
          <p:cNvSpPr txBox="1"/>
          <p:nvPr/>
        </p:nvSpPr>
        <p:spPr>
          <a:xfrm>
            <a:off x="914400" y="23622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2" name="Google Shape;2392;p68"/>
          <p:cNvSpPr txBox="1"/>
          <p:nvPr/>
        </p:nvSpPr>
        <p:spPr>
          <a:xfrm>
            <a:off x="1447800" y="2971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3" name="Google Shape;2393;p68"/>
          <p:cNvSpPr txBox="1"/>
          <p:nvPr/>
        </p:nvSpPr>
        <p:spPr>
          <a:xfrm>
            <a:off x="1969477" y="3886200"/>
            <a:ext cx="449873" cy="305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4" name="Google Shape;2394;p68"/>
          <p:cNvSpPr txBox="1"/>
          <p:nvPr/>
        </p:nvSpPr>
        <p:spPr>
          <a:xfrm>
            <a:off x="228600" y="2971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5" name="Google Shape;2395;p68"/>
          <p:cNvSpPr txBox="1"/>
          <p:nvPr/>
        </p:nvSpPr>
        <p:spPr>
          <a:xfrm>
            <a:off x="18288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6" name="Google Shape;2396;p68"/>
          <p:cNvSpPr txBox="1"/>
          <p:nvPr/>
        </p:nvSpPr>
        <p:spPr>
          <a:xfrm>
            <a:off x="34290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7" name="Google Shape;2397;p68"/>
          <p:cNvSpPr txBox="1"/>
          <p:nvPr/>
        </p:nvSpPr>
        <p:spPr>
          <a:xfrm>
            <a:off x="838200" y="3657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8" name="Google Shape;2398;p68"/>
          <p:cNvSpPr txBox="1"/>
          <p:nvPr/>
        </p:nvSpPr>
        <p:spPr>
          <a:xfrm>
            <a:off x="2590800" y="30480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9" name="Google Shape;2399;p68"/>
          <p:cNvSpPr txBox="1"/>
          <p:nvPr/>
        </p:nvSpPr>
        <p:spPr>
          <a:xfrm>
            <a:off x="3352800" y="31242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0" name="Google Shape;2400;p68"/>
          <p:cNvSpPr txBox="1"/>
          <p:nvPr/>
        </p:nvSpPr>
        <p:spPr>
          <a:xfrm>
            <a:off x="2590800" y="4114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1" name="Google Shape;2401;p68"/>
          <p:cNvSpPr txBox="1"/>
          <p:nvPr/>
        </p:nvSpPr>
        <p:spPr>
          <a:xfrm>
            <a:off x="990600" y="53340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2" name="Google Shape;2402;p68"/>
          <p:cNvSpPr txBox="1"/>
          <p:nvPr/>
        </p:nvSpPr>
        <p:spPr>
          <a:xfrm>
            <a:off x="33528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3" name="Google Shape;2403;p68"/>
          <p:cNvSpPr txBox="1"/>
          <p:nvPr/>
        </p:nvSpPr>
        <p:spPr>
          <a:xfrm>
            <a:off x="1981200" y="57912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4" name="Google Shape;2404;p68"/>
          <p:cNvSpPr txBox="1"/>
          <p:nvPr/>
        </p:nvSpPr>
        <p:spPr>
          <a:xfrm>
            <a:off x="6934200" y="3581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5" name="Google Shape;2405;p68"/>
          <p:cNvSpPr txBox="1"/>
          <p:nvPr/>
        </p:nvSpPr>
        <p:spPr>
          <a:xfrm>
            <a:off x="6934200" y="5867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6" name="Google Shape;2406;p68"/>
          <p:cNvSpPr txBox="1"/>
          <p:nvPr/>
        </p:nvSpPr>
        <p:spPr>
          <a:xfrm>
            <a:off x="8534400" y="3581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7" name="Google Shape;2407;p68"/>
          <p:cNvSpPr txBox="1"/>
          <p:nvPr/>
        </p:nvSpPr>
        <p:spPr>
          <a:xfrm>
            <a:off x="8534400" y="5867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8" name="Google Shape;2408;p68"/>
          <p:cNvSpPr txBox="1"/>
          <p:nvPr/>
        </p:nvSpPr>
        <p:spPr>
          <a:xfrm>
            <a:off x="4648200" y="1371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9" name="Google Shape;2409;p68"/>
          <p:cNvSpPr txBox="1"/>
          <p:nvPr/>
        </p:nvSpPr>
        <p:spPr>
          <a:xfrm>
            <a:off x="6934200" y="609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0" name="Google Shape;2410;p68"/>
          <p:cNvSpPr txBox="1"/>
          <p:nvPr/>
        </p:nvSpPr>
        <p:spPr>
          <a:xfrm>
            <a:off x="6248400" y="13716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1" name="Google Shape;2411;p68"/>
          <p:cNvSpPr txBox="1"/>
          <p:nvPr/>
        </p:nvSpPr>
        <p:spPr>
          <a:xfrm>
            <a:off x="8534400" y="6096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2" name="Google Shape;2412;p68"/>
          <p:cNvSpPr txBox="1"/>
          <p:nvPr/>
        </p:nvSpPr>
        <p:spPr>
          <a:xfrm>
            <a:off x="4648200" y="5867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3" name="Google Shape;2413;p68"/>
          <p:cNvSpPr txBox="1"/>
          <p:nvPr/>
        </p:nvSpPr>
        <p:spPr>
          <a:xfrm>
            <a:off x="6934200" y="5105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4" name="Google Shape;2414;p68"/>
          <p:cNvSpPr txBox="1"/>
          <p:nvPr/>
        </p:nvSpPr>
        <p:spPr>
          <a:xfrm>
            <a:off x="8534400" y="5105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5" name="Google Shape;2415;p68"/>
          <p:cNvSpPr txBox="1"/>
          <p:nvPr/>
        </p:nvSpPr>
        <p:spPr>
          <a:xfrm>
            <a:off x="6248400" y="5867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6" name="Google Shape;2416;p68"/>
          <p:cNvSpPr txBox="1"/>
          <p:nvPr/>
        </p:nvSpPr>
        <p:spPr>
          <a:xfrm>
            <a:off x="6934200" y="13716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7" name="Google Shape;2417;p68"/>
          <p:cNvSpPr txBox="1"/>
          <p:nvPr/>
        </p:nvSpPr>
        <p:spPr>
          <a:xfrm>
            <a:off x="8534400" y="1371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8" name="Google Shape;2418;p68"/>
          <p:cNvSpPr txBox="1"/>
          <p:nvPr/>
        </p:nvSpPr>
        <p:spPr>
          <a:xfrm>
            <a:off x="6934200" y="21336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9" name="Google Shape;2419;p68"/>
          <p:cNvSpPr txBox="1"/>
          <p:nvPr/>
        </p:nvSpPr>
        <p:spPr>
          <a:xfrm>
            <a:off x="4648200" y="51054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0" name="Google Shape;2420;p68"/>
          <p:cNvSpPr txBox="1"/>
          <p:nvPr/>
        </p:nvSpPr>
        <p:spPr>
          <a:xfrm>
            <a:off x="8534400" y="2133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1" name="Google Shape;2421;p68"/>
          <p:cNvSpPr txBox="1"/>
          <p:nvPr/>
        </p:nvSpPr>
        <p:spPr>
          <a:xfrm>
            <a:off x="62484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2" name="Google Shape;2422;p68"/>
          <p:cNvSpPr txBox="1"/>
          <p:nvPr/>
        </p:nvSpPr>
        <p:spPr>
          <a:xfrm>
            <a:off x="4648200" y="2819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3" name="Google Shape;2423;p68"/>
          <p:cNvSpPr txBox="1"/>
          <p:nvPr/>
        </p:nvSpPr>
        <p:spPr>
          <a:xfrm>
            <a:off x="6934200" y="4343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4" name="Google Shape;2424;p68"/>
          <p:cNvSpPr txBox="1"/>
          <p:nvPr/>
        </p:nvSpPr>
        <p:spPr>
          <a:xfrm>
            <a:off x="6248400" y="2819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5" name="Google Shape;2425;p68"/>
          <p:cNvSpPr txBox="1"/>
          <p:nvPr/>
        </p:nvSpPr>
        <p:spPr>
          <a:xfrm>
            <a:off x="8534400" y="4343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6" name="Google Shape;2426;p68"/>
          <p:cNvSpPr txBox="1"/>
          <p:nvPr/>
        </p:nvSpPr>
        <p:spPr>
          <a:xfrm>
            <a:off x="4648200" y="2133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7" name="Google Shape;2427;p68"/>
          <p:cNvSpPr txBox="1"/>
          <p:nvPr/>
        </p:nvSpPr>
        <p:spPr>
          <a:xfrm>
            <a:off x="6248400" y="21336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8" name="Google Shape;2428;p68"/>
          <p:cNvSpPr txBox="1"/>
          <p:nvPr/>
        </p:nvSpPr>
        <p:spPr>
          <a:xfrm>
            <a:off x="8534400" y="2819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9" name="Google Shape;2429;p68"/>
          <p:cNvSpPr txBox="1"/>
          <p:nvPr/>
        </p:nvSpPr>
        <p:spPr>
          <a:xfrm>
            <a:off x="6934200" y="2819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0" name="Google Shape;2430;p68"/>
          <p:cNvCxnSpPr/>
          <p:nvPr/>
        </p:nvCxnSpPr>
        <p:spPr>
          <a:xfrm>
            <a:off x="990600" y="4038600"/>
            <a:ext cx="152400" cy="12192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31" name="Google Shape;2431;p68"/>
          <p:cNvSpPr/>
          <p:nvPr/>
        </p:nvSpPr>
        <p:spPr>
          <a:xfrm>
            <a:off x="45720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2" name="Google Shape;2432;p68"/>
          <p:cNvSpPr/>
          <p:nvPr/>
        </p:nvSpPr>
        <p:spPr>
          <a:xfrm>
            <a:off x="61722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3" name="Google Shape;2433;p68"/>
          <p:cNvCxnSpPr/>
          <p:nvPr/>
        </p:nvCxnSpPr>
        <p:spPr>
          <a:xfrm>
            <a:off x="5029200" y="762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34" name="Google Shape;2434;p68"/>
          <p:cNvSpPr txBox="1"/>
          <p:nvPr/>
        </p:nvSpPr>
        <p:spPr>
          <a:xfrm>
            <a:off x="5486400" y="28017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5" name="Google Shape;2435;p68"/>
          <p:cNvSpPr txBox="1"/>
          <p:nvPr/>
        </p:nvSpPr>
        <p:spPr>
          <a:xfrm>
            <a:off x="4648200" y="609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6" name="Google Shape;2436;p68"/>
          <p:cNvSpPr txBox="1"/>
          <p:nvPr/>
        </p:nvSpPr>
        <p:spPr>
          <a:xfrm>
            <a:off x="6248400" y="609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7" name="Google Shape;2437;p68"/>
          <p:cNvSpPr/>
          <p:nvPr/>
        </p:nvSpPr>
        <p:spPr>
          <a:xfrm>
            <a:off x="45720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8" name="Google Shape;2438;p68"/>
          <p:cNvSpPr/>
          <p:nvPr/>
        </p:nvSpPr>
        <p:spPr>
          <a:xfrm>
            <a:off x="61722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9" name="Google Shape;2439;p68"/>
          <p:cNvCxnSpPr/>
          <p:nvPr/>
        </p:nvCxnSpPr>
        <p:spPr>
          <a:xfrm>
            <a:off x="5029200" y="4495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40" name="Google Shape;2440;p68"/>
          <p:cNvSpPr txBox="1"/>
          <p:nvPr/>
        </p:nvSpPr>
        <p:spPr>
          <a:xfrm>
            <a:off x="5486400" y="401397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1" name="Google Shape;2441;p68"/>
          <p:cNvSpPr txBox="1"/>
          <p:nvPr/>
        </p:nvSpPr>
        <p:spPr>
          <a:xfrm>
            <a:off x="4648200" y="4343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2" name="Google Shape;2442;p68"/>
          <p:cNvSpPr txBox="1"/>
          <p:nvPr/>
        </p:nvSpPr>
        <p:spPr>
          <a:xfrm>
            <a:off x="6248400" y="4343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3" name="Google Shape;2443;p68"/>
          <p:cNvSpPr/>
          <p:nvPr/>
        </p:nvSpPr>
        <p:spPr>
          <a:xfrm>
            <a:off x="45720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4" name="Google Shape;2444;p68"/>
          <p:cNvSpPr/>
          <p:nvPr/>
        </p:nvSpPr>
        <p:spPr>
          <a:xfrm>
            <a:off x="61722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5" name="Google Shape;2445;p68"/>
          <p:cNvCxnSpPr/>
          <p:nvPr/>
        </p:nvCxnSpPr>
        <p:spPr>
          <a:xfrm>
            <a:off x="5029200" y="3733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46" name="Google Shape;2446;p68"/>
          <p:cNvSpPr txBox="1"/>
          <p:nvPr/>
        </p:nvSpPr>
        <p:spPr>
          <a:xfrm>
            <a:off x="5486400" y="325197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7" name="Google Shape;2447;p68"/>
          <p:cNvSpPr txBox="1"/>
          <p:nvPr/>
        </p:nvSpPr>
        <p:spPr>
          <a:xfrm>
            <a:off x="4648200" y="3581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8" name="Google Shape;2448;p68"/>
          <p:cNvSpPr txBox="1"/>
          <p:nvPr/>
        </p:nvSpPr>
        <p:spPr>
          <a:xfrm>
            <a:off x="6248400" y="3581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9" name="Google Shape;2449;p68"/>
          <p:cNvSpPr txBox="1"/>
          <p:nvPr/>
        </p:nvSpPr>
        <p:spPr>
          <a:xfrm>
            <a:off x="838200" y="457200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Edge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0" name="Google Shape;2450;p6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7"/>
          <p:cNvGrpSpPr/>
          <p:nvPr/>
        </p:nvGrpSpPr>
        <p:grpSpPr>
          <a:xfrm>
            <a:off x="731536" y="295428"/>
            <a:ext cx="5486400" cy="2971800"/>
            <a:chOff x="1600200" y="304800"/>
            <a:chExt cx="5486400" cy="2971800"/>
          </a:xfrm>
        </p:grpSpPr>
        <p:sp>
          <p:nvSpPr>
            <p:cNvPr id="205" name="Google Shape;205;p7"/>
            <p:cNvSpPr/>
            <p:nvPr/>
          </p:nvSpPr>
          <p:spPr>
            <a:xfrm>
              <a:off x="1600200" y="304800"/>
              <a:ext cx="609600" cy="533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est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1600200" y="1447800"/>
              <a:ext cx="609600" cy="533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est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1600200" y="2667000"/>
              <a:ext cx="609600" cy="533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est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2895600" y="1447800"/>
              <a:ext cx="609600" cy="533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est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2895600" y="2667000"/>
              <a:ext cx="609600" cy="533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est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4191000" y="1981200"/>
              <a:ext cx="609600" cy="533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est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F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5181600" y="2743200"/>
              <a:ext cx="609600" cy="533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est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6477000" y="2743200"/>
              <a:ext cx="609600" cy="533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est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6477000" y="1447800"/>
              <a:ext cx="609600" cy="533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est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4" name="Google Shape;214;p7"/>
            <p:cNvCxnSpPr/>
            <p:nvPr/>
          </p:nvCxnSpPr>
          <p:spPr>
            <a:xfrm rot="5400000">
              <a:off x="1600200" y="1143000"/>
              <a:ext cx="609600" cy="3175"/>
            </a:xfrm>
            <a:prstGeom prst="straightConnector1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15" name="Google Shape;215;p7"/>
            <p:cNvCxnSpPr/>
            <p:nvPr/>
          </p:nvCxnSpPr>
          <p:spPr>
            <a:xfrm rot="5400000">
              <a:off x="1562100" y="2324100"/>
              <a:ext cx="685800" cy="3175"/>
            </a:xfrm>
            <a:prstGeom prst="straightConnector1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16" name="Google Shape;216;p7"/>
            <p:cNvCxnSpPr/>
            <p:nvPr/>
          </p:nvCxnSpPr>
          <p:spPr>
            <a:xfrm>
              <a:off x="2209800" y="1714500"/>
              <a:ext cx="685800" cy="1587"/>
            </a:xfrm>
            <a:prstGeom prst="straightConnector1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17" name="Google Shape;217;p7"/>
            <p:cNvCxnSpPr/>
            <p:nvPr/>
          </p:nvCxnSpPr>
          <p:spPr>
            <a:xfrm rot="-5400000">
              <a:off x="2132012" y="1892300"/>
              <a:ext cx="841375" cy="863600"/>
            </a:xfrm>
            <a:prstGeom prst="straightConnector1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18" name="Google Shape;218;p7"/>
            <p:cNvCxnSpPr/>
            <p:nvPr/>
          </p:nvCxnSpPr>
          <p:spPr>
            <a:xfrm>
              <a:off x="2209800" y="2933700"/>
              <a:ext cx="685800" cy="1587"/>
            </a:xfrm>
            <a:prstGeom prst="straightConnector1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19" name="Google Shape;219;p7"/>
            <p:cNvCxnSpPr/>
            <p:nvPr/>
          </p:nvCxnSpPr>
          <p:spPr>
            <a:xfrm rot="5400000">
              <a:off x="2857500" y="2324100"/>
              <a:ext cx="685800" cy="3175"/>
            </a:xfrm>
            <a:prstGeom prst="straightConnector1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20" name="Google Shape;220;p7"/>
            <p:cNvCxnSpPr/>
            <p:nvPr/>
          </p:nvCxnSpPr>
          <p:spPr>
            <a:xfrm>
              <a:off x="3505200" y="1714500"/>
              <a:ext cx="774700" cy="344487"/>
            </a:xfrm>
            <a:prstGeom prst="straightConnector1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21" name="Google Shape;221;p7"/>
            <p:cNvCxnSpPr/>
            <p:nvPr/>
          </p:nvCxnSpPr>
          <p:spPr>
            <a:xfrm flipH="1" rot="-5400000">
              <a:off x="4799012" y="2349500"/>
              <a:ext cx="384175" cy="558800"/>
            </a:xfrm>
            <a:prstGeom prst="straightConnector1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22" name="Google Shape;222;p7"/>
            <p:cNvCxnSpPr/>
            <p:nvPr/>
          </p:nvCxnSpPr>
          <p:spPr>
            <a:xfrm>
              <a:off x="5791200" y="3009900"/>
              <a:ext cx="685800" cy="1587"/>
            </a:xfrm>
            <a:prstGeom prst="straightConnector1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23" name="Google Shape;223;p7"/>
            <p:cNvCxnSpPr/>
            <p:nvPr/>
          </p:nvCxnSpPr>
          <p:spPr>
            <a:xfrm rot="-5400000">
              <a:off x="6400800" y="2362200"/>
              <a:ext cx="762000" cy="3175"/>
            </a:xfrm>
            <a:prstGeom prst="straightConnector1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sp>
          <p:nvSpPr>
            <p:cNvPr id="224" name="Google Shape;224;p7"/>
            <p:cNvSpPr txBox="1"/>
            <p:nvPr/>
          </p:nvSpPr>
          <p:spPr>
            <a:xfrm>
              <a:off x="3200400" y="533400"/>
              <a:ext cx="2819400" cy="369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Weakly Connected Graphs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Google Shape;225;p7"/>
          <p:cNvSpPr txBox="1"/>
          <p:nvPr>
            <p:ph idx="1" type="body"/>
          </p:nvPr>
        </p:nvSpPr>
        <p:spPr>
          <a:xfrm>
            <a:off x="196947" y="3527474"/>
            <a:ext cx="8721969" cy="3070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rtl="0" algn="just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20"/>
              <a:buChar char="◻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 directed graph in which it is possible to reach </a:t>
            </a:r>
            <a:r>
              <a:rPr lang="en-US" sz="23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any node starting from any other node by traversing edges in some direction. </a:t>
            </a:r>
            <a:endParaRPr/>
          </a:p>
          <a:p>
            <a:pPr indent="-319087" lvl="0" marL="319087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Char char="◻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nodes cannot be visited by a single path.</a:t>
            </a:r>
            <a:endParaRPr/>
          </a:p>
          <a:p>
            <a:pPr indent="-319087" lvl="0" marL="319087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Char char="◻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components/nodes are connected by some path, ignoring direction.</a:t>
            </a:r>
            <a:endParaRPr/>
          </a:p>
          <a:p>
            <a:pPr indent="-319087" lvl="0" marL="319087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Char char="◻"/>
            </a:pPr>
            <a:r>
              <a:rPr i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directed graph is weakly connected if the graph is not strongly connected, but the underlying undirected graph (i.e., considering all edges as undirected) is connected.</a:t>
            </a:r>
            <a:endParaRPr/>
          </a:p>
          <a:p>
            <a:pPr indent="-216216" lvl="0" marL="319087" rtl="0" algn="just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SzPts val="1620"/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098" y="874248"/>
            <a:ext cx="1771650" cy="2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7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69"/>
          <p:cNvSpPr/>
          <p:nvPr/>
        </p:nvSpPr>
        <p:spPr>
          <a:xfrm>
            <a:off x="45720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6" name="Google Shape;2456;p69"/>
          <p:cNvSpPr/>
          <p:nvPr/>
        </p:nvSpPr>
        <p:spPr>
          <a:xfrm>
            <a:off x="61722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7" name="Google Shape;2457;p69"/>
          <p:cNvCxnSpPr/>
          <p:nvPr/>
        </p:nvCxnSpPr>
        <p:spPr>
          <a:xfrm>
            <a:off x="5029200" y="1524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58" name="Google Shape;2458;p69"/>
          <p:cNvSpPr txBox="1"/>
          <p:nvPr/>
        </p:nvSpPr>
        <p:spPr>
          <a:xfrm>
            <a:off x="5486400" y="104217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9" name="Google Shape;2459;p69"/>
          <p:cNvSpPr/>
          <p:nvPr/>
        </p:nvSpPr>
        <p:spPr>
          <a:xfrm>
            <a:off x="68580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0" name="Google Shape;2460;p69"/>
          <p:cNvSpPr/>
          <p:nvPr/>
        </p:nvSpPr>
        <p:spPr>
          <a:xfrm>
            <a:off x="84582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1" name="Google Shape;2461;p69"/>
          <p:cNvCxnSpPr/>
          <p:nvPr/>
        </p:nvCxnSpPr>
        <p:spPr>
          <a:xfrm>
            <a:off x="7315200" y="5257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62" name="Google Shape;2462;p69"/>
          <p:cNvSpPr txBox="1"/>
          <p:nvPr/>
        </p:nvSpPr>
        <p:spPr>
          <a:xfrm>
            <a:off x="7772400" y="4804112"/>
            <a:ext cx="386862" cy="249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3" name="Google Shape;2463;p69"/>
          <p:cNvSpPr/>
          <p:nvPr/>
        </p:nvSpPr>
        <p:spPr>
          <a:xfrm>
            <a:off x="68580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4" name="Google Shape;2464;p69"/>
          <p:cNvSpPr/>
          <p:nvPr/>
        </p:nvSpPr>
        <p:spPr>
          <a:xfrm>
            <a:off x="84582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5" name="Google Shape;2465;p69"/>
          <p:cNvCxnSpPr/>
          <p:nvPr/>
        </p:nvCxnSpPr>
        <p:spPr>
          <a:xfrm>
            <a:off x="7315200" y="1524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66" name="Google Shape;2466;p69"/>
          <p:cNvSpPr txBox="1"/>
          <p:nvPr/>
        </p:nvSpPr>
        <p:spPr>
          <a:xfrm>
            <a:off x="7772400" y="1070312"/>
            <a:ext cx="386862" cy="249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7" name="Google Shape;2467;p69"/>
          <p:cNvSpPr/>
          <p:nvPr/>
        </p:nvSpPr>
        <p:spPr>
          <a:xfrm>
            <a:off x="45720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8" name="Google Shape;2468;p69"/>
          <p:cNvSpPr/>
          <p:nvPr/>
        </p:nvSpPr>
        <p:spPr>
          <a:xfrm>
            <a:off x="61722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9" name="Google Shape;2469;p69"/>
          <p:cNvCxnSpPr/>
          <p:nvPr/>
        </p:nvCxnSpPr>
        <p:spPr>
          <a:xfrm>
            <a:off x="5029200" y="5257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0" name="Google Shape;2470;p69"/>
          <p:cNvSpPr txBox="1"/>
          <p:nvPr/>
        </p:nvSpPr>
        <p:spPr>
          <a:xfrm>
            <a:off x="5486400" y="477597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1" name="Google Shape;2471;p69"/>
          <p:cNvSpPr/>
          <p:nvPr/>
        </p:nvSpPr>
        <p:spPr>
          <a:xfrm>
            <a:off x="68580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2" name="Google Shape;2472;p69"/>
          <p:cNvSpPr/>
          <p:nvPr/>
        </p:nvSpPr>
        <p:spPr>
          <a:xfrm>
            <a:off x="84582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3" name="Google Shape;2473;p69"/>
          <p:cNvCxnSpPr/>
          <p:nvPr/>
        </p:nvCxnSpPr>
        <p:spPr>
          <a:xfrm>
            <a:off x="7315200" y="4495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4" name="Google Shape;2474;p69"/>
          <p:cNvSpPr txBox="1"/>
          <p:nvPr/>
        </p:nvSpPr>
        <p:spPr>
          <a:xfrm>
            <a:off x="7772400" y="4042112"/>
            <a:ext cx="386862" cy="249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5" name="Google Shape;2475;p69"/>
          <p:cNvSpPr/>
          <p:nvPr/>
        </p:nvSpPr>
        <p:spPr>
          <a:xfrm>
            <a:off x="68580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6" name="Google Shape;2476;p69"/>
          <p:cNvSpPr/>
          <p:nvPr/>
        </p:nvSpPr>
        <p:spPr>
          <a:xfrm>
            <a:off x="84582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7" name="Google Shape;2477;p69"/>
          <p:cNvCxnSpPr/>
          <p:nvPr/>
        </p:nvCxnSpPr>
        <p:spPr>
          <a:xfrm>
            <a:off x="7315200" y="2971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8" name="Google Shape;2478;p69"/>
          <p:cNvSpPr txBox="1"/>
          <p:nvPr/>
        </p:nvSpPr>
        <p:spPr>
          <a:xfrm>
            <a:off x="7772400" y="2518112"/>
            <a:ext cx="386862" cy="249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9" name="Google Shape;2479;p69"/>
          <p:cNvSpPr/>
          <p:nvPr/>
        </p:nvSpPr>
        <p:spPr>
          <a:xfrm>
            <a:off x="17526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0" name="Google Shape;2480;p69"/>
          <p:cNvSpPr/>
          <p:nvPr/>
        </p:nvSpPr>
        <p:spPr>
          <a:xfrm>
            <a:off x="33528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1" name="Google Shape;2481;p69"/>
          <p:cNvCxnSpPr/>
          <p:nvPr/>
        </p:nvCxnSpPr>
        <p:spPr>
          <a:xfrm>
            <a:off x="2209800" y="2286000"/>
            <a:ext cx="11430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82" name="Google Shape;2482;p69"/>
          <p:cNvSpPr txBox="1"/>
          <p:nvPr/>
        </p:nvSpPr>
        <p:spPr>
          <a:xfrm>
            <a:off x="2667000" y="2057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3" name="Google Shape;2483;p69"/>
          <p:cNvSpPr/>
          <p:nvPr/>
        </p:nvSpPr>
        <p:spPr>
          <a:xfrm>
            <a:off x="2514600" y="2971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4" name="Google Shape;2484;p69"/>
          <p:cNvSpPr/>
          <p:nvPr/>
        </p:nvSpPr>
        <p:spPr>
          <a:xfrm>
            <a:off x="762000" y="3581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5" name="Google Shape;2485;p69"/>
          <p:cNvSpPr/>
          <p:nvPr/>
        </p:nvSpPr>
        <p:spPr>
          <a:xfrm>
            <a:off x="1905000" y="57150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6" name="Google Shape;2486;p69"/>
          <p:cNvSpPr/>
          <p:nvPr/>
        </p:nvSpPr>
        <p:spPr>
          <a:xfrm>
            <a:off x="3276600" y="3048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7" name="Google Shape;2487;p69"/>
          <p:cNvSpPr/>
          <p:nvPr/>
        </p:nvSpPr>
        <p:spPr>
          <a:xfrm>
            <a:off x="2514600" y="4038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8" name="Google Shape;2488;p69"/>
          <p:cNvCxnSpPr/>
          <p:nvPr/>
        </p:nvCxnSpPr>
        <p:spPr>
          <a:xfrm flipH="1">
            <a:off x="1152525" y="2447925"/>
            <a:ext cx="666750" cy="12001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89" name="Google Shape;2489;p69"/>
          <p:cNvCxnSpPr/>
          <p:nvPr/>
        </p:nvCxnSpPr>
        <p:spPr>
          <a:xfrm>
            <a:off x="1152525" y="3971925"/>
            <a:ext cx="819150" cy="18097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90" name="Google Shape;2490;p69"/>
          <p:cNvCxnSpPr/>
          <p:nvPr/>
        </p:nvCxnSpPr>
        <p:spPr>
          <a:xfrm flipH="1" rot="10800000">
            <a:off x="2295525" y="4495800"/>
            <a:ext cx="447675" cy="12858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91" name="Google Shape;2491;p69"/>
          <p:cNvCxnSpPr/>
          <p:nvPr/>
        </p:nvCxnSpPr>
        <p:spPr>
          <a:xfrm flipH="1">
            <a:off x="2905125" y="34385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92" name="Google Shape;2492;p69"/>
          <p:cNvCxnSpPr/>
          <p:nvPr/>
        </p:nvCxnSpPr>
        <p:spPr>
          <a:xfrm>
            <a:off x="2743200" y="3429000"/>
            <a:ext cx="0" cy="60960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93" name="Google Shape;2493;p69"/>
          <p:cNvCxnSpPr/>
          <p:nvPr/>
        </p:nvCxnSpPr>
        <p:spPr>
          <a:xfrm>
            <a:off x="1981200" y="2514600"/>
            <a:ext cx="152400" cy="32004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94" name="Google Shape;2494;p69"/>
          <p:cNvCxnSpPr/>
          <p:nvPr/>
        </p:nvCxnSpPr>
        <p:spPr>
          <a:xfrm flipH="1">
            <a:off x="2905125" y="2447925"/>
            <a:ext cx="514350" cy="59055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95" name="Google Shape;2495;p69"/>
          <p:cNvCxnSpPr/>
          <p:nvPr/>
        </p:nvCxnSpPr>
        <p:spPr>
          <a:xfrm flipH="1">
            <a:off x="3505200" y="2514600"/>
            <a:ext cx="76200" cy="53340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96" name="Google Shape;2496;p69"/>
          <p:cNvSpPr/>
          <p:nvPr/>
        </p:nvSpPr>
        <p:spPr>
          <a:xfrm>
            <a:off x="68580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7" name="Google Shape;2497;p69"/>
          <p:cNvSpPr/>
          <p:nvPr/>
        </p:nvSpPr>
        <p:spPr>
          <a:xfrm>
            <a:off x="84582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8" name="Google Shape;2498;p69"/>
          <p:cNvCxnSpPr/>
          <p:nvPr/>
        </p:nvCxnSpPr>
        <p:spPr>
          <a:xfrm>
            <a:off x="7315200" y="3733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99" name="Google Shape;2499;p69"/>
          <p:cNvSpPr txBox="1"/>
          <p:nvPr/>
        </p:nvSpPr>
        <p:spPr>
          <a:xfrm>
            <a:off x="7772400" y="3280112"/>
            <a:ext cx="386862" cy="249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0" name="Google Shape;2500;p69"/>
          <p:cNvSpPr/>
          <p:nvPr/>
        </p:nvSpPr>
        <p:spPr>
          <a:xfrm>
            <a:off x="68580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1" name="Google Shape;2501;p69"/>
          <p:cNvSpPr/>
          <p:nvPr/>
        </p:nvSpPr>
        <p:spPr>
          <a:xfrm>
            <a:off x="84582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02" name="Google Shape;2502;p69"/>
          <p:cNvCxnSpPr/>
          <p:nvPr/>
        </p:nvCxnSpPr>
        <p:spPr>
          <a:xfrm>
            <a:off x="7315200" y="6019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03" name="Google Shape;2503;p69"/>
          <p:cNvSpPr txBox="1"/>
          <p:nvPr/>
        </p:nvSpPr>
        <p:spPr>
          <a:xfrm>
            <a:off x="7772399" y="5566112"/>
            <a:ext cx="512817" cy="249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4" name="Google Shape;2504;p69"/>
          <p:cNvSpPr/>
          <p:nvPr/>
        </p:nvSpPr>
        <p:spPr>
          <a:xfrm>
            <a:off x="68580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5" name="Google Shape;2505;p69"/>
          <p:cNvSpPr/>
          <p:nvPr/>
        </p:nvSpPr>
        <p:spPr>
          <a:xfrm>
            <a:off x="84582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06" name="Google Shape;2506;p69"/>
          <p:cNvCxnSpPr/>
          <p:nvPr/>
        </p:nvCxnSpPr>
        <p:spPr>
          <a:xfrm>
            <a:off x="7315200" y="762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07" name="Google Shape;2507;p69"/>
          <p:cNvSpPr txBox="1"/>
          <p:nvPr/>
        </p:nvSpPr>
        <p:spPr>
          <a:xfrm>
            <a:off x="7772400" y="308312"/>
            <a:ext cx="386862" cy="249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8" name="Google Shape;2508;p69"/>
          <p:cNvSpPr/>
          <p:nvPr/>
        </p:nvSpPr>
        <p:spPr>
          <a:xfrm>
            <a:off x="45720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9" name="Google Shape;2509;p69"/>
          <p:cNvSpPr/>
          <p:nvPr/>
        </p:nvSpPr>
        <p:spPr>
          <a:xfrm>
            <a:off x="61722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0" name="Google Shape;2510;p69"/>
          <p:cNvCxnSpPr/>
          <p:nvPr/>
        </p:nvCxnSpPr>
        <p:spPr>
          <a:xfrm>
            <a:off x="5029200" y="6019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11" name="Google Shape;2511;p69"/>
          <p:cNvSpPr txBox="1"/>
          <p:nvPr/>
        </p:nvSpPr>
        <p:spPr>
          <a:xfrm>
            <a:off x="5486400" y="553797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2" name="Google Shape;2512;p69"/>
          <p:cNvSpPr/>
          <p:nvPr/>
        </p:nvSpPr>
        <p:spPr>
          <a:xfrm>
            <a:off x="68580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3" name="Google Shape;2513;p69"/>
          <p:cNvSpPr/>
          <p:nvPr/>
        </p:nvSpPr>
        <p:spPr>
          <a:xfrm>
            <a:off x="84582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4" name="Google Shape;2514;p69"/>
          <p:cNvCxnSpPr/>
          <p:nvPr/>
        </p:nvCxnSpPr>
        <p:spPr>
          <a:xfrm>
            <a:off x="7315200" y="22860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15" name="Google Shape;2515;p69"/>
          <p:cNvSpPr txBox="1"/>
          <p:nvPr/>
        </p:nvSpPr>
        <p:spPr>
          <a:xfrm>
            <a:off x="7772400" y="1832312"/>
            <a:ext cx="386862" cy="249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6" name="Google Shape;2516;p69"/>
          <p:cNvSpPr/>
          <p:nvPr/>
        </p:nvSpPr>
        <p:spPr>
          <a:xfrm>
            <a:off x="45720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7" name="Google Shape;2517;p69"/>
          <p:cNvSpPr/>
          <p:nvPr/>
        </p:nvSpPr>
        <p:spPr>
          <a:xfrm>
            <a:off x="61722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8" name="Google Shape;2518;p69"/>
          <p:cNvCxnSpPr/>
          <p:nvPr/>
        </p:nvCxnSpPr>
        <p:spPr>
          <a:xfrm>
            <a:off x="5029200" y="2971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19" name="Google Shape;2519;p69"/>
          <p:cNvSpPr txBox="1"/>
          <p:nvPr/>
        </p:nvSpPr>
        <p:spPr>
          <a:xfrm>
            <a:off x="5486400" y="248997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p69"/>
          <p:cNvSpPr/>
          <p:nvPr/>
        </p:nvSpPr>
        <p:spPr>
          <a:xfrm>
            <a:off x="45720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p69"/>
          <p:cNvSpPr/>
          <p:nvPr/>
        </p:nvSpPr>
        <p:spPr>
          <a:xfrm>
            <a:off x="61722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2" name="Google Shape;2522;p69"/>
          <p:cNvCxnSpPr/>
          <p:nvPr/>
        </p:nvCxnSpPr>
        <p:spPr>
          <a:xfrm>
            <a:off x="5029200" y="22860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23" name="Google Shape;2523;p69"/>
          <p:cNvSpPr txBox="1"/>
          <p:nvPr/>
        </p:nvSpPr>
        <p:spPr>
          <a:xfrm>
            <a:off x="5486400" y="180417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p69"/>
          <p:cNvSpPr txBox="1"/>
          <p:nvPr/>
        </p:nvSpPr>
        <p:spPr>
          <a:xfrm>
            <a:off x="4191000" y="0"/>
            <a:ext cx="762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p69"/>
          <p:cNvSpPr/>
          <p:nvPr/>
        </p:nvSpPr>
        <p:spPr>
          <a:xfrm>
            <a:off x="3276600" y="5029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6" name="Google Shape;2526;p69"/>
          <p:cNvSpPr/>
          <p:nvPr/>
        </p:nvSpPr>
        <p:spPr>
          <a:xfrm>
            <a:off x="914400" y="52578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7" name="Google Shape;2527;p69"/>
          <p:cNvSpPr/>
          <p:nvPr/>
        </p:nvSpPr>
        <p:spPr>
          <a:xfrm>
            <a:off x="152400" y="2895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8" name="Google Shape;2528;p69"/>
          <p:cNvCxnSpPr/>
          <p:nvPr/>
        </p:nvCxnSpPr>
        <p:spPr>
          <a:xfrm flipH="1" rot="10800000">
            <a:off x="2362200" y="5419725"/>
            <a:ext cx="981075" cy="5238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9" name="Google Shape;2529;p69"/>
          <p:cNvCxnSpPr/>
          <p:nvPr/>
        </p:nvCxnSpPr>
        <p:spPr>
          <a:xfrm rot="10800000">
            <a:off x="1304925" y="5648325"/>
            <a:ext cx="600075" cy="2952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30" name="Google Shape;2530;p69"/>
          <p:cNvCxnSpPr/>
          <p:nvPr/>
        </p:nvCxnSpPr>
        <p:spPr>
          <a:xfrm rot="10800000">
            <a:off x="542925" y="3286125"/>
            <a:ext cx="285750" cy="36195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31" name="Google Shape;2531;p69"/>
          <p:cNvCxnSpPr/>
          <p:nvPr/>
        </p:nvCxnSpPr>
        <p:spPr>
          <a:xfrm rot="10800000">
            <a:off x="2905125" y="44291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32" name="Google Shape;2532;p69"/>
          <p:cNvCxnSpPr/>
          <p:nvPr/>
        </p:nvCxnSpPr>
        <p:spPr>
          <a:xfrm>
            <a:off x="3505200" y="3505200"/>
            <a:ext cx="0" cy="15240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33" name="Google Shape;2533;p69"/>
          <p:cNvCxnSpPr/>
          <p:nvPr/>
        </p:nvCxnSpPr>
        <p:spPr>
          <a:xfrm flipH="1" rot="10800000">
            <a:off x="542925" y="2286000"/>
            <a:ext cx="1209675" cy="6762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4" name="Google Shape;2534;p69"/>
          <p:cNvSpPr txBox="1"/>
          <p:nvPr/>
        </p:nvSpPr>
        <p:spPr>
          <a:xfrm>
            <a:off x="651804" y="315819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5" name="Google Shape;2535;p69"/>
          <p:cNvSpPr txBox="1"/>
          <p:nvPr/>
        </p:nvSpPr>
        <p:spPr>
          <a:xfrm>
            <a:off x="2438400" y="3581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6" name="Google Shape;2536;p69"/>
          <p:cNvSpPr txBox="1"/>
          <p:nvPr/>
        </p:nvSpPr>
        <p:spPr>
          <a:xfrm>
            <a:off x="3048000" y="3657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7" name="Google Shape;2537;p69"/>
          <p:cNvSpPr txBox="1"/>
          <p:nvPr/>
        </p:nvSpPr>
        <p:spPr>
          <a:xfrm>
            <a:off x="2859256" y="2486464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8" name="Google Shape;2538;p69"/>
          <p:cNvSpPr txBox="1"/>
          <p:nvPr/>
        </p:nvSpPr>
        <p:spPr>
          <a:xfrm>
            <a:off x="3581400" y="2590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p69"/>
          <p:cNvSpPr txBox="1"/>
          <p:nvPr/>
        </p:nvSpPr>
        <p:spPr>
          <a:xfrm>
            <a:off x="3048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p69"/>
          <p:cNvSpPr txBox="1"/>
          <p:nvPr/>
        </p:nvSpPr>
        <p:spPr>
          <a:xfrm>
            <a:off x="3505200" y="4038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p69"/>
          <p:cNvSpPr txBox="1"/>
          <p:nvPr/>
        </p:nvSpPr>
        <p:spPr>
          <a:xfrm>
            <a:off x="2895600" y="5638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p69"/>
          <p:cNvSpPr txBox="1"/>
          <p:nvPr/>
        </p:nvSpPr>
        <p:spPr>
          <a:xfrm>
            <a:off x="2514600" y="4876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p69"/>
          <p:cNvSpPr txBox="1"/>
          <p:nvPr/>
        </p:nvSpPr>
        <p:spPr>
          <a:xfrm>
            <a:off x="1447800" y="57150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p69"/>
          <p:cNvSpPr txBox="1"/>
          <p:nvPr/>
        </p:nvSpPr>
        <p:spPr>
          <a:xfrm>
            <a:off x="762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p69"/>
          <p:cNvSpPr txBox="1"/>
          <p:nvPr/>
        </p:nvSpPr>
        <p:spPr>
          <a:xfrm>
            <a:off x="14478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p69"/>
          <p:cNvSpPr txBox="1"/>
          <p:nvPr/>
        </p:nvSpPr>
        <p:spPr>
          <a:xfrm>
            <a:off x="914400" y="23622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7" name="Google Shape;2547;p69"/>
          <p:cNvSpPr txBox="1"/>
          <p:nvPr/>
        </p:nvSpPr>
        <p:spPr>
          <a:xfrm>
            <a:off x="1447800" y="2971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8" name="Google Shape;2548;p69"/>
          <p:cNvSpPr txBox="1"/>
          <p:nvPr/>
        </p:nvSpPr>
        <p:spPr>
          <a:xfrm>
            <a:off x="1927274" y="3886199"/>
            <a:ext cx="492076" cy="34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9" name="Google Shape;2549;p69"/>
          <p:cNvSpPr txBox="1"/>
          <p:nvPr/>
        </p:nvSpPr>
        <p:spPr>
          <a:xfrm>
            <a:off x="228600" y="2971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0" name="Google Shape;2550;p69"/>
          <p:cNvSpPr txBox="1"/>
          <p:nvPr/>
        </p:nvSpPr>
        <p:spPr>
          <a:xfrm>
            <a:off x="18288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1" name="Google Shape;2551;p69"/>
          <p:cNvSpPr txBox="1"/>
          <p:nvPr/>
        </p:nvSpPr>
        <p:spPr>
          <a:xfrm>
            <a:off x="34290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2" name="Google Shape;2552;p69"/>
          <p:cNvSpPr txBox="1"/>
          <p:nvPr/>
        </p:nvSpPr>
        <p:spPr>
          <a:xfrm>
            <a:off x="838200" y="3657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3" name="Google Shape;2553;p69"/>
          <p:cNvSpPr txBox="1"/>
          <p:nvPr/>
        </p:nvSpPr>
        <p:spPr>
          <a:xfrm>
            <a:off x="2590800" y="30480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4" name="Google Shape;2554;p69"/>
          <p:cNvSpPr txBox="1"/>
          <p:nvPr/>
        </p:nvSpPr>
        <p:spPr>
          <a:xfrm>
            <a:off x="3352800" y="31242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5" name="Google Shape;2555;p69"/>
          <p:cNvSpPr txBox="1"/>
          <p:nvPr/>
        </p:nvSpPr>
        <p:spPr>
          <a:xfrm>
            <a:off x="2590800" y="4114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6" name="Google Shape;2556;p69"/>
          <p:cNvSpPr txBox="1"/>
          <p:nvPr/>
        </p:nvSpPr>
        <p:spPr>
          <a:xfrm>
            <a:off x="990600" y="53340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7" name="Google Shape;2557;p69"/>
          <p:cNvSpPr txBox="1"/>
          <p:nvPr/>
        </p:nvSpPr>
        <p:spPr>
          <a:xfrm>
            <a:off x="33528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8" name="Google Shape;2558;p69"/>
          <p:cNvSpPr txBox="1"/>
          <p:nvPr/>
        </p:nvSpPr>
        <p:spPr>
          <a:xfrm>
            <a:off x="1981200" y="57912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9" name="Google Shape;2559;p69"/>
          <p:cNvSpPr txBox="1"/>
          <p:nvPr/>
        </p:nvSpPr>
        <p:spPr>
          <a:xfrm>
            <a:off x="6934200" y="3581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0" name="Google Shape;2560;p69"/>
          <p:cNvSpPr txBox="1"/>
          <p:nvPr/>
        </p:nvSpPr>
        <p:spPr>
          <a:xfrm>
            <a:off x="6934200" y="5867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1" name="Google Shape;2561;p69"/>
          <p:cNvSpPr txBox="1"/>
          <p:nvPr/>
        </p:nvSpPr>
        <p:spPr>
          <a:xfrm>
            <a:off x="8534400" y="3581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2" name="Google Shape;2562;p69"/>
          <p:cNvSpPr txBox="1"/>
          <p:nvPr/>
        </p:nvSpPr>
        <p:spPr>
          <a:xfrm>
            <a:off x="8534400" y="5867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3" name="Google Shape;2563;p69"/>
          <p:cNvSpPr txBox="1"/>
          <p:nvPr/>
        </p:nvSpPr>
        <p:spPr>
          <a:xfrm>
            <a:off x="4648200" y="1371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4" name="Google Shape;2564;p69"/>
          <p:cNvSpPr txBox="1"/>
          <p:nvPr/>
        </p:nvSpPr>
        <p:spPr>
          <a:xfrm>
            <a:off x="6934200" y="609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5" name="Google Shape;2565;p69"/>
          <p:cNvSpPr txBox="1"/>
          <p:nvPr/>
        </p:nvSpPr>
        <p:spPr>
          <a:xfrm>
            <a:off x="6248400" y="13716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6" name="Google Shape;2566;p69"/>
          <p:cNvSpPr txBox="1"/>
          <p:nvPr/>
        </p:nvSpPr>
        <p:spPr>
          <a:xfrm>
            <a:off x="8534400" y="6096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7" name="Google Shape;2567;p69"/>
          <p:cNvSpPr txBox="1"/>
          <p:nvPr/>
        </p:nvSpPr>
        <p:spPr>
          <a:xfrm>
            <a:off x="4648200" y="5867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8" name="Google Shape;2568;p69"/>
          <p:cNvSpPr txBox="1"/>
          <p:nvPr/>
        </p:nvSpPr>
        <p:spPr>
          <a:xfrm>
            <a:off x="6934200" y="5105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9" name="Google Shape;2569;p69"/>
          <p:cNvSpPr txBox="1"/>
          <p:nvPr/>
        </p:nvSpPr>
        <p:spPr>
          <a:xfrm>
            <a:off x="8534400" y="5105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69"/>
          <p:cNvSpPr txBox="1"/>
          <p:nvPr/>
        </p:nvSpPr>
        <p:spPr>
          <a:xfrm>
            <a:off x="6248400" y="5867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1" name="Google Shape;2571;p69"/>
          <p:cNvSpPr txBox="1"/>
          <p:nvPr/>
        </p:nvSpPr>
        <p:spPr>
          <a:xfrm>
            <a:off x="6934200" y="13716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2" name="Google Shape;2572;p69"/>
          <p:cNvSpPr txBox="1"/>
          <p:nvPr/>
        </p:nvSpPr>
        <p:spPr>
          <a:xfrm>
            <a:off x="8534400" y="1371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3" name="Google Shape;2573;p69"/>
          <p:cNvSpPr txBox="1"/>
          <p:nvPr/>
        </p:nvSpPr>
        <p:spPr>
          <a:xfrm>
            <a:off x="6934200" y="21336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4" name="Google Shape;2574;p69"/>
          <p:cNvSpPr txBox="1"/>
          <p:nvPr/>
        </p:nvSpPr>
        <p:spPr>
          <a:xfrm>
            <a:off x="4648200" y="51054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5" name="Google Shape;2575;p69"/>
          <p:cNvSpPr txBox="1"/>
          <p:nvPr/>
        </p:nvSpPr>
        <p:spPr>
          <a:xfrm>
            <a:off x="8534400" y="2133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6" name="Google Shape;2576;p69"/>
          <p:cNvSpPr txBox="1"/>
          <p:nvPr/>
        </p:nvSpPr>
        <p:spPr>
          <a:xfrm>
            <a:off x="62484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7" name="Google Shape;2577;p69"/>
          <p:cNvSpPr txBox="1"/>
          <p:nvPr/>
        </p:nvSpPr>
        <p:spPr>
          <a:xfrm>
            <a:off x="4648200" y="2819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8" name="Google Shape;2578;p69"/>
          <p:cNvSpPr txBox="1"/>
          <p:nvPr/>
        </p:nvSpPr>
        <p:spPr>
          <a:xfrm>
            <a:off x="6934200" y="4343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9" name="Google Shape;2579;p69"/>
          <p:cNvSpPr txBox="1"/>
          <p:nvPr/>
        </p:nvSpPr>
        <p:spPr>
          <a:xfrm>
            <a:off x="6248400" y="2819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0" name="Google Shape;2580;p69"/>
          <p:cNvSpPr txBox="1"/>
          <p:nvPr/>
        </p:nvSpPr>
        <p:spPr>
          <a:xfrm>
            <a:off x="8534400" y="4343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1" name="Google Shape;2581;p69"/>
          <p:cNvSpPr txBox="1"/>
          <p:nvPr/>
        </p:nvSpPr>
        <p:spPr>
          <a:xfrm>
            <a:off x="4648200" y="2133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2" name="Google Shape;2582;p69"/>
          <p:cNvSpPr txBox="1"/>
          <p:nvPr/>
        </p:nvSpPr>
        <p:spPr>
          <a:xfrm>
            <a:off x="6248400" y="21336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3" name="Google Shape;2583;p69"/>
          <p:cNvSpPr txBox="1"/>
          <p:nvPr/>
        </p:nvSpPr>
        <p:spPr>
          <a:xfrm>
            <a:off x="8534400" y="2819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4" name="Google Shape;2584;p69"/>
          <p:cNvSpPr txBox="1"/>
          <p:nvPr/>
        </p:nvSpPr>
        <p:spPr>
          <a:xfrm>
            <a:off x="6934200" y="2819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5" name="Google Shape;2585;p69"/>
          <p:cNvCxnSpPr/>
          <p:nvPr/>
        </p:nvCxnSpPr>
        <p:spPr>
          <a:xfrm>
            <a:off x="990600" y="4038600"/>
            <a:ext cx="152400" cy="12192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86" name="Google Shape;2586;p69"/>
          <p:cNvSpPr/>
          <p:nvPr/>
        </p:nvSpPr>
        <p:spPr>
          <a:xfrm>
            <a:off x="45720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7" name="Google Shape;2587;p69"/>
          <p:cNvSpPr/>
          <p:nvPr/>
        </p:nvSpPr>
        <p:spPr>
          <a:xfrm>
            <a:off x="61722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8" name="Google Shape;2588;p69"/>
          <p:cNvCxnSpPr/>
          <p:nvPr/>
        </p:nvCxnSpPr>
        <p:spPr>
          <a:xfrm>
            <a:off x="5029200" y="762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89" name="Google Shape;2589;p69"/>
          <p:cNvSpPr txBox="1"/>
          <p:nvPr/>
        </p:nvSpPr>
        <p:spPr>
          <a:xfrm>
            <a:off x="5486400" y="28017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0" name="Google Shape;2590;p69"/>
          <p:cNvSpPr txBox="1"/>
          <p:nvPr/>
        </p:nvSpPr>
        <p:spPr>
          <a:xfrm>
            <a:off x="4648200" y="609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1" name="Google Shape;2591;p69"/>
          <p:cNvSpPr txBox="1"/>
          <p:nvPr/>
        </p:nvSpPr>
        <p:spPr>
          <a:xfrm>
            <a:off x="6248400" y="609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2" name="Google Shape;2592;p69"/>
          <p:cNvSpPr/>
          <p:nvPr/>
        </p:nvSpPr>
        <p:spPr>
          <a:xfrm>
            <a:off x="45720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3" name="Google Shape;2593;p69"/>
          <p:cNvSpPr/>
          <p:nvPr/>
        </p:nvSpPr>
        <p:spPr>
          <a:xfrm>
            <a:off x="61722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94" name="Google Shape;2594;p69"/>
          <p:cNvCxnSpPr/>
          <p:nvPr/>
        </p:nvCxnSpPr>
        <p:spPr>
          <a:xfrm>
            <a:off x="5029200" y="4495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95" name="Google Shape;2595;p69"/>
          <p:cNvSpPr txBox="1"/>
          <p:nvPr/>
        </p:nvSpPr>
        <p:spPr>
          <a:xfrm>
            <a:off x="5486400" y="401397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6" name="Google Shape;2596;p69"/>
          <p:cNvSpPr txBox="1"/>
          <p:nvPr/>
        </p:nvSpPr>
        <p:spPr>
          <a:xfrm>
            <a:off x="4648200" y="4343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7" name="Google Shape;2597;p69"/>
          <p:cNvSpPr txBox="1"/>
          <p:nvPr/>
        </p:nvSpPr>
        <p:spPr>
          <a:xfrm>
            <a:off x="6248400" y="4343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8" name="Google Shape;2598;p69"/>
          <p:cNvSpPr/>
          <p:nvPr/>
        </p:nvSpPr>
        <p:spPr>
          <a:xfrm>
            <a:off x="45720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9" name="Google Shape;2599;p69"/>
          <p:cNvSpPr/>
          <p:nvPr/>
        </p:nvSpPr>
        <p:spPr>
          <a:xfrm>
            <a:off x="61722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0" name="Google Shape;2600;p69"/>
          <p:cNvCxnSpPr/>
          <p:nvPr/>
        </p:nvCxnSpPr>
        <p:spPr>
          <a:xfrm>
            <a:off x="5029200" y="3733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01" name="Google Shape;2601;p69"/>
          <p:cNvSpPr txBox="1"/>
          <p:nvPr/>
        </p:nvSpPr>
        <p:spPr>
          <a:xfrm>
            <a:off x="5486400" y="325197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2" name="Google Shape;2602;p69"/>
          <p:cNvSpPr txBox="1"/>
          <p:nvPr/>
        </p:nvSpPr>
        <p:spPr>
          <a:xfrm>
            <a:off x="4648200" y="3581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3" name="Google Shape;2603;p69"/>
          <p:cNvSpPr txBox="1"/>
          <p:nvPr/>
        </p:nvSpPr>
        <p:spPr>
          <a:xfrm>
            <a:off x="6248400" y="3581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4" name="Google Shape;2604;p69"/>
          <p:cNvSpPr txBox="1"/>
          <p:nvPr/>
        </p:nvSpPr>
        <p:spPr>
          <a:xfrm>
            <a:off x="838200" y="457200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Edge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5" name="Google Shape;2605;p6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70"/>
          <p:cNvSpPr/>
          <p:nvPr/>
        </p:nvSpPr>
        <p:spPr>
          <a:xfrm>
            <a:off x="45720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1" name="Google Shape;2611;p70"/>
          <p:cNvSpPr/>
          <p:nvPr/>
        </p:nvSpPr>
        <p:spPr>
          <a:xfrm>
            <a:off x="61722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2" name="Google Shape;2612;p70"/>
          <p:cNvCxnSpPr/>
          <p:nvPr/>
        </p:nvCxnSpPr>
        <p:spPr>
          <a:xfrm>
            <a:off x="5029200" y="1524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13" name="Google Shape;2613;p70"/>
          <p:cNvSpPr txBox="1"/>
          <p:nvPr/>
        </p:nvSpPr>
        <p:spPr>
          <a:xfrm>
            <a:off x="5486400" y="104217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4" name="Google Shape;2614;p70"/>
          <p:cNvSpPr/>
          <p:nvPr/>
        </p:nvSpPr>
        <p:spPr>
          <a:xfrm>
            <a:off x="68580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5" name="Google Shape;2615;p70"/>
          <p:cNvSpPr/>
          <p:nvPr/>
        </p:nvSpPr>
        <p:spPr>
          <a:xfrm>
            <a:off x="84582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6" name="Google Shape;2616;p70"/>
          <p:cNvCxnSpPr/>
          <p:nvPr/>
        </p:nvCxnSpPr>
        <p:spPr>
          <a:xfrm>
            <a:off x="7315200" y="5257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17" name="Google Shape;2617;p70"/>
          <p:cNvSpPr txBox="1"/>
          <p:nvPr/>
        </p:nvSpPr>
        <p:spPr>
          <a:xfrm>
            <a:off x="7772400" y="4663432"/>
            <a:ext cx="372794" cy="260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8" name="Google Shape;2618;p70"/>
          <p:cNvSpPr/>
          <p:nvPr/>
        </p:nvSpPr>
        <p:spPr>
          <a:xfrm>
            <a:off x="68580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9" name="Google Shape;2619;p70"/>
          <p:cNvSpPr/>
          <p:nvPr/>
        </p:nvSpPr>
        <p:spPr>
          <a:xfrm>
            <a:off x="84582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0" name="Google Shape;2620;p70"/>
          <p:cNvCxnSpPr/>
          <p:nvPr/>
        </p:nvCxnSpPr>
        <p:spPr>
          <a:xfrm>
            <a:off x="7315200" y="1524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21" name="Google Shape;2621;p70"/>
          <p:cNvSpPr txBox="1"/>
          <p:nvPr/>
        </p:nvSpPr>
        <p:spPr>
          <a:xfrm>
            <a:off x="7772400" y="929632"/>
            <a:ext cx="372794" cy="260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2" name="Google Shape;2622;p70"/>
          <p:cNvSpPr/>
          <p:nvPr/>
        </p:nvSpPr>
        <p:spPr>
          <a:xfrm>
            <a:off x="45720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3" name="Google Shape;2623;p70"/>
          <p:cNvSpPr/>
          <p:nvPr/>
        </p:nvSpPr>
        <p:spPr>
          <a:xfrm>
            <a:off x="61722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4" name="Google Shape;2624;p70"/>
          <p:cNvCxnSpPr/>
          <p:nvPr/>
        </p:nvCxnSpPr>
        <p:spPr>
          <a:xfrm>
            <a:off x="5029200" y="5257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25" name="Google Shape;2625;p70"/>
          <p:cNvSpPr txBox="1"/>
          <p:nvPr/>
        </p:nvSpPr>
        <p:spPr>
          <a:xfrm>
            <a:off x="5486400" y="477597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6" name="Google Shape;2626;p70"/>
          <p:cNvSpPr/>
          <p:nvPr/>
        </p:nvSpPr>
        <p:spPr>
          <a:xfrm>
            <a:off x="68580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7" name="Google Shape;2627;p70"/>
          <p:cNvSpPr/>
          <p:nvPr/>
        </p:nvSpPr>
        <p:spPr>
          <a:xfrm>
            <a:off x="84582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8" name="Google Shape;2628;p70"/>
          <p:cNvCxnSpPr/>
          <p:nvPr/>
        </p:nvCxnSpPr>
        <p:spPr>
          <a:xfrm>
            <a:off x="7315200" y="4495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29" name="Google Shape;2629;p70"/>
          <p:cNvSpPr txBox="1"/>
          <p:nvPr/>
        </p:nvSpPr>
        <p:spPr>
          <a:xfrm>
            <a:off x="7772400" y="3901432"/>
            <a:ext cx="372794" cy="260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0" name="Google Shape;2630;p70"/>
          <p:cNvSpPr/>
          <p:nvPr/>
        </p:nvSpPr>
        <p:spPr>
          <a:xfrm>
            <a:off x="68580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1" name="Google Shape;2631;p70"/>
          <p:cNvSpPr/>
          <p:nvPr/>
        </p:nvSpPr>
        <p:spPr>
          <a:xfrm>
            <a:off x="84582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2" name="Google Shape;2632;p70"/>
          <p:cNvCxnSpPr/>
          <p:nvPr/>
        </p:nvCxnSpPr>
        <p:spPr>
          <a:xfrm>
            <a:off x="7315200" y="2971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33" name="Google Shape;2633;p70"/>
          <p:cNvSpPr txBox="1"/>
          <p:nvPr/>
        </p:nvSpPr>
        <p:spPr>
          <a:xfrm>
            <a:off x="7772400" y="2377432"/>
            <a:ext cx="372794" cy="260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4" name="Google Shape;2634;p70"/>
          <p:cNvSpPr/>
          <p:nvPr/>
        </p:nvSpPr>
        <p:spPr>
          <a:xfrm>
            <a:off x="17526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5" name="Google Shape;2635;p70"/>
          <p:cNvSpPr/>
          <p:nvPr/>
        </p:nvSpPr>
        <p:spPr>
          <a:xfrm>
            <a:off x="33528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6" name="Google Shape;2636;p70"/>
          <p:cNvCxnSpPr/>
          <p:nvPr/>
        </p:nvCxnSpPr>
        <p:spPr>
          <a:xfrm>
            <a:off x="2209800" y="2286000"/>
            <a:ext cx="11430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37" name="Google Shape;2637;p70"/>
          <p:cNvSpPr txBox="1"/>
          <p:nvPr/>
        </p:nvSpPr>
        <p:spPr>
          <a:xfrm>
            <a:off x="2667000" y="2057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8" name="Google Shape;2638;p70"/>
          <p:cNvSpPr/>
          <p:nvPr/>
        </p:nvSpPr>
        <p:spPr>
          <a:xfrm>
            <a:off x="2514600" y="2971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9" name="Google Shape;2639;p70"/>
          <p:cNvSpPr/>
          <p:nvPr/>
        </p:nvSpPr>
        <p:spPr>
          <a:xfrm>
            <a:off x="762000" y="3581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0" name="Google Shape;2640;p70"/>
          <p:cNvSpPr/>
          <p:nvPr/>
        </p:nvSpPr>
        <p:spPr>
          <a:xfrm>
            <a:off x="1905000" y="5715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1" name="Google Shape;2641;p70"/>
          <p:cNvSpPr/>
          <p:nvPr/>
        </p:nvSpPr>
        <p:spPr>
          <a:xfrm>
            <a:off x="3276600" y="3048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2" name="Google Shape;2642;p70"/>
          <p:cNvSpPr/>
          <p:nvPr/>
        </p:nvSpPr>
        <p:spPr>
          <a:xfrm>
            <a:off x="2514600" y="4038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3" name="Google Shape;2643;p70"/>
          <p:cNvCxnSpPr/>
          <p:nvPr/>
        </p:nvCxnSpPr>
        <p:spPr>
          <a:xfrm flipH="1">
            <a:off x="1152525" y="2447925"/>
            <a:ext cx="666750" cy="12001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4" name="Google Shape;2644;p70"/>
          <p:cNvCxnSpPr/>
          <p:nvPr/>
        </p:nvCxnSpPr>
        <p:spPr>
          <a:xfrm>
            <a:off x="1152525" y="3971925"/>
            <a:ext cx="819150" cy="18097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5" name="Google Shape;2645;p70"/>
          <p:cNvCxnSpPr/>
          <p:nvPr/>
        </p:nvCxnSpPr>
        <p:spPr>
          <a:xfrm flipH="1" rot="10800000">
            <a:off x="2295525" y="4495800"/>
            <a:ext cx="447675" cy="12858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6" name="Google Shape;2646;p70"/>
          <p:cNvCxnSpPr/>
          <p:nvPr/>
        </p:nvCxnSpPr>
        <p:spPr>
          <a:xfrm flipH="1">
            <a:off x="2905125" y="34385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7" name="Google Shape;2647;p70"/>
          <p:cNvCxnSpPr/>
          <p:nvPr/>
        </p:nvCxnSpPr>
        <p:spPr>
          <a:xfrm>
            <a:off x="2743200" y="3429000"/>
            <a:ext cx="0" cy="60960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8" name="Google Shape;2648;p70"/>
          <p:cNvCxnSpPr/>
          <p:nvPr/>
        </p:nvCxnSpPr>
        <p:spPr>
          <a:xfrm>
            <a:off x="1981200" y="2514600"/>
            <a:ext cx="152400" cy="32004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9" name="Google Shape;2649;p70"/>
          <p:cNvCxnSpPr/>
          <p:nvPr/>
        </p:nvCxnSpPr>
        <p:spPr>
          <a:xfrm flipH="1">
            <a:off x="2905125" y="2447925"/>
            <a:ext cx="514350" cy="59055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50" name="Google Shape;2650;p70"/>
          <p:cNvCxnSpPr/>
          <p:nvPr/>
        </p:nvCxnSpPr>
        <p:spPr>
          <a:xfrm flipH="1">
            <a:off x="3505200" y="2514600"/>
            <a:ext cx="76200" cy="53340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51" name="Google Shape;2651;p70"/>
          <p:cNvSpPr/>
          <p:nvPr/>
        </p:nvSpPr>
        <p:spPr>
          <a:xfrm>
            <a:off x="68580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2" name="Google Shape;2652;p70"/>
          <p:cNvSpPr/>
          <p:nvPr/>
        </p:nvSpPr>
        <p:spPr>
          <a:xfrm>
            <a:off x="84582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3" name="Google Shape;2653;p70"/>
          <p:cNvCxnSpPr/>
          <p:nvPr/>
        </p:nvCxnSpPr>
        <p:spPr>
          <a:xfrm>
            <a:off x="7315200" y="3733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54" name="Google Shape;2654;p70"/>
          <p:cNvSpPr txBox="1"/>
          <p:nvPr/>
        </p:nvSpPr>
        <p:spPr>
          <a:xfrm>
            <a:off x="7772400" y="3139432"/>
            <a:ext cx="372794" cy="260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5" name="Google Shape;2655;p70"/>
          <p:cNvSpPr/>
          <p:nvPr/>
        </p:nvSpPr>
        <p:spPr>
          <a:xfrm>
            <a:off x="68580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6" name="Google Shape;2656;p70"/>
          <p:cNvSpPr/>
          <p:nvPr/>
        </p:nvSpPr>
        <p:spPr>
          <a:xfrm>
            <a:off x="84582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7" name="Google Shape;2657;p70"/>
          <p:cNvCxnSpPr/>
          <p:nvPr/>
        </p:nvCxnSpPr>
        <p:spPr>
          <a:xfrm>
            <a:off x="7315200" y="6019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58" name="Google Shape;2658;p70"/>
          <p:cNvSpPr txBox="1"/>
          <p:nvPr/>
        </p:nvSpPr>
        <p:spPr>
          <a:xfrm>
            <a:off x="7772399" y="5425432"/>
            <a:ext cx="494169" cy="260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9" name="Google Shape;2659;p70"/>
          <p:cNvSpPr/>
          <p:nvPr/>
        </p:nvSpPr>
        <p:spPr>
          <a:xfrm>
            <a:off x="68580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0" name="Google Shape;2660;p70"/>
          <p:cNvSpPr/>
          <p:nvPr/>
        </p:nvSpPr>
        <p:spPr>
          <a:xfrm>
            <a:off x="84582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1" name="Google Shape;2661;p70"/>
          <p:cNvCxnSpPr/>
          <p:nvPr/>
        </p:nvCxnSpPr>
        <p:spPr>
          <a:xfrm>
            <a:off x="7315200" y="762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62" name="Google Shape;2662;p70"/>
          <p:cNvSpPr txBox="1"/>
          <p:nvPr/>
        </p:nvSpPr>
        <p:spPr>
          <a:xfrm>
            <a:off x="7772400" y="167632"/>
            <a:ext cx="372794" cy="260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3" name="Google Shape;2663;p70"/>
          <p:cNvSpPr/>
          <p:nvPr/>
        </p:nvSpPr>
        <p:spPr>
          <a:xfrm>
            <a:off x="45720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4" name="Google Shape;2664;p70"/>
          <p:cNvSpPr/>
          <p:nvPr/>
        </p:nvSpPr>
        <p:spPr>
          <a:xfrm>
            <a:off x="61722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5" name="Google Shape;2665;p70"/>
          <p:cNvCxnSpPr/>
          <p:nvPr/>
        </p:nvCxnSpPr>
        <p:spPr>
          <a:xfrm>
            <a:off x="5029200" y="6019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66" name="Google Shape;2666;p70"/>
          <p:cNvSpPr txBox="1"/>
          <p:nvPr/>
        </p:nvSpPr>
        <p:spPr>
          <a:xfrm>
            <a:off x="5486400" y="553797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7" name="Google Shape;2667;p70"/>
          <p:cNvSpPr/>
          <p:nvPr/>
        </p:nvSpPr>
        <p:spPr>
          <a:xfrm>
            <a:off x="68580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8" name="Google Shape;2668;p70"/>
          <p:cNvSpPr/>
          <p:nvPr/>
        </p:nvSpPr>
        <p:spPr>
          <a:xfrm>
            <a:off x="84582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9" name="Google Shape;2669;p70"/>
          <p:cNvCxnSpPr/>
          <p:nvPr/>
        </p:nvCxnSpPr>
        <p:spPr>
          <a:xfrm>
            <a:off x="7315200" y="22860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70" name="Google Shape;2670;p70"/>
          <p:cNvSpPr txBox="1"/>
          <p:nvPr/>
        </p:nvSpPr>
        <p:spPr>
          <a:xfrm>
            <a:off x="7772400" y="1691632"/>
            <a:ext cx="372794" cy="260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1" name="Google Shape;2671;p70"/>
          <p:cNvSpPr/>
          <p:nvPr/>
        </p:nvSpPr>
        <p:spPr>
          <a:xfrm>
            <a:off x="45720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2" name="Google Shape;2672;p70"/>
          <p:cNvSpPr/>
          <p:nvPr/>
        </p:nvSpPr>
        <p:spPr>
          <a:xfrm>
            <a:off x="61722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73" name="Google Shape;2673;p70"/>
          <p:cNvCxnSpPr/>
          <p:nvPr/>
        </p:nvCxnSpPr>
        <p:spPr>
          <a:xfrm>
            <a:off x="5029200" y="2971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74" name="Google Shape;2674;p70"/>
          <p:cNvSpPr txBox="1"/>
          <p:nvPr/>
        </p:nvSpPr>
        <p:spPr>
          <a:xfrm>
            <a:off x="5486400" y="248997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5" name="Google Shape;2675;p70"/>
          <p:cNvSpPr/>
          <p:nvPr/>
        </p:nvSpPr>
        <p:spPr>
          <a:xfrm>
            <a:off x="45720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6" name="Google Shape;2676;p70"/>
          <p:cNvSpPr/>
          <p:nvPr/>
        </p:nvSpPr>
        <p:spPr>
          <a:xfrm>
            <a:off x="61722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77" name="Google Shape;2677;p70"/>
          <p:cNvCxnSpPr/>
          <p:nvPr/>
        </p:nvCxnSpPr>
        <p:spPr>
          <a:xfrm>
            <a:off x="5029200" y="2286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78" name="Google Shape;2678;p70"/>
          <p:cNvSpPr txBox="1"/>
          <p:nvPr/>
        </p:nvSpPr>
        <p:spPr>
          <a:xfrm>
            <a:off x="5486400" y="180417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9" name="Google Shape;2679;p70"/>
          <p:cNvSpPr txBox="1"/>
          <p:nvPr/>
        </p:nvSpPr>
        <p:spPr>
          <a:xfrm>
            <a:off x="4191000" y="0"/>
            <a:ext cx="762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0" name="Google Shape;2680;p70"/>
          <p:cNvSpPr/>
          <p:nvPr/>
        </p:nvSpPr>
        <p:spPr>
          <a:xfrm>
            <a:off x="3276600" y="5029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1" name="Google Shape;2681;p70"/>
          <p:cNvSpPr/>
          <p:nvPr/>
        </p:nvSpPr>
        <p:spPr>
          <a:xfrm>
            <a:off x="914400" y="5257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2" name="Google Shape;2682;p70"/>
          <p:cNvSpPr/>
          <p:nvPr/>
        </p:nvSpPr>
        <p:spPr>
          <a:xfrm>
            <a:off x="152400" y="2895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3" name="Google Shape;2683;p70"/>
          <p:cNvCxnSpPr/>
          <p:nvPr/>
        </p:nvCxnSpPr>
        <p:spPr>
          <a:xfrm flipH="1" rot="10800000">
            <a:off x="2362200" y="5419725"/>
            <a:ext cx="981075" cy="5238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84" name="Google Shape;2684;p70"/>
          <p:cNvCxnSpPr/>
          <p:nvPr/>
        </p:nvCxnSpPr>
        <p:spPr>
          <a:xfrm rot="10800000">
            <a:off x="1304925" y="5648325"/>
            <a:ext cx="600075" cy="295275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85" name="Google Shape;2685;p70"/>
          <p:cNvCxnSpPr/>
          <p:nvPr/>
        </p:nvCxnSpPr>
        <p:spPr>
          <a:xfrm rot="10800000">
            <a:off x="542925" y="3286125"/>
            <a:ext cx="285750" cy="36195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86" name="Google Shape;2686;p70"/>
          <p:cNvCxnSpPr/>
          <p:nvPr/>
        </p:nvCxnSpPr>
        <p:spPr>
          <a:xfrm rot="10800000">
            <a:off x="2905125" y="44291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87" name="Google Shape;2687;p70"/>
          <p:cNvCxnSpPr/>
          <p:nvPr/>
        </p:nvCxnSpPr>
        <p:spPr>
          <a:xfrm>
            <a:off x="3505200" y="3505200"/>
            <a:ext cx="0" cy="15240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88" name="Google Shape;2688;p70"/>
          <p:cNvCxnSpPr/>
          <p:nvPr/>
        </p:nvCxnSpPr>
        <p:spPr>
          <a:xfrm flipH="1" rot="10800000">
            <a:off x="542925" y="2286000"/>
            <a:ext cx="1209675" cy="6762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89" name="Google Shape;2689;p70"/>
          <p:cNvSpPr txBox="1"/>
          <p:nvPr/>
        </p:nvSpPr>
        <p:spPr>
          <a:xfrm>
            <a:off x="694008" y="300344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0" name="Google Shape;2690;p70"/>
          <p:cNvSpPr txBox="1"/>
          <p:nvPr/>
        </p:nvSpPr>
        <p:spPr>
          <a:xfrm>
            <a:off x="2438400" y="3581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1" name="Google Shape;2691;p70"/>
          <p:cNvSpPr txBox="1"/>
          <p:nvPr/>
        </p:nvSpPr>
        <p:spPr>
          <a:xfrm>
            <a:off x="3048000" y="3657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2" name="Google Shape;2692;p70"/>
          <p:cNvSpPr txBox="1"/>
          <p:nvPr/>
        </p:nvSpPr>
        <p:spPr>
          <a:xfrm>
            <a:off x="2704508" y="250053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3" name="Google Shape;2693;p70"/>
          <p:cNvSpPr txBox="1"/>
          <p:nvPr/>
        </p:nvSpPr>
        <p:spPr>
          <a:xfrm>
            <a:off x="3581400" y="2590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4" name="Google Shape;2694;p70"/>
          <p:cNvSpPr txBox="1"/>
          <p:nvPr/>
        </p:nvSpPr>
        <p:spPr>
          <a:xfrm>
            <a:off x="3048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5" name="Google Shape;2695;p70"/>
          <p:cNvSpPr txBox="1"/>
          <p:nvPr/>
        </p:nvSpPr>
        <p:spPr>
          <a:xfrm>
            <a:off x="3505200" y="4038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6" name="Google Shape;2696;p70"/>
          <p:cNvSpPr txBox="1"/>
          <p:nvPr/>
        </p:nvSpPr>
        <p:spPr>
          <a:xfrm>
            <a:off x="2895600" y="5638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7" name="Google Shape;2697;p70"/>
          <p:cNvSpPr txBox="1"/>
          <p:nvPr/>
        </p:nvSpPr>
        <p:spPr>
          <a:xfrm>
            <a:off x="2514600" y="4876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8" name="Google Shape;2698;p70"/>
          <p:cNvSpPr txBox="1"/>
          <p:nvPr/>
        </p:nvSpPr>
        <p:spPr>
          <a:xfrm>
            <a:off x="1447800" y="585568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9" name="Google Shape;2699;p70"/>
          <p:cNvSpPr txBox="1"/>
          <p:nvPr/>
        </p:nvSpPr>
        <p:spPr>
          <a:xfrm>
            <a:off x="762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0" name="Google Shape;2700;p70"/>
          <p:cNvSpPr txBox="1"/>
          <p:nvPr/>
        </p:nvSpPr>
        <p:spPr>
          <a:xfrm>
            <a:off x="14478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1" name="Google Shape;2701;p70"/>
          <p:cNvSpPr txBox="1"/>
          <p:nvPr/>
        </p:nvSpPr>
        <p:spPr>
          <a:xfrm>
            <a:off x="914400" y="23622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2" name="Google Shape;2702;p70"/>
          <p:cNvSpPr txBox="1"/>
          <p:nvPr/>
        </p:nvSpPr>
        <p:spPr>
          <a:xfrm>
            <a:off x="1447800" y="2971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3" name="Google Shape;2703;p70"/>
          <p:cNvSpPr txBox="1"/>
          <p:nvPr/>
        </p:nvSpPr>
        <p:spPr>
          <a:xfrm>
            <a:off x="2057399" y="4012812"/>
            <a:ext cx="460717" cy="277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4" name="Google Shape;2704;p70"/>
          <p:cNvSpPr txBox="1"/>
          <p:nvPr/>
        </p:nvSpPr>
        <p:spPr>
          <a:xfrm>
            <a:off x="228600" y="2971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5" name="Google Shape;2705;p70"/>
          <p:cNvSpPr txBox="1"/>
          <p:nvPr/>
        </p:nvSpPr>
        <p:spPr>
          <a:xfrm>
            <a:off x="18288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6" name="Google Shape;2706;p70"/>
          <p:cNvSpPr txBox="1"/>
          <p:nvPr/>
        </p:nvSpPr>
        <p:spPr>
          <a:xfrm>
            <a:off x="34290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7" name="Google Shape;2707;p70"/>
          <p:cNvSpPr txBox="1"/>
          <p:nvPr/>
        </p:nvSpPr>
        <p:spPr>
          <a:xfrm>
            <a:off x="838200" y="3657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8" name="Google Shape;2708;p70"/>
          <p:cNvSpPr txBox="1"/>
          <p:nvPr/>
        </p:nvSpPr>
        <p:spPr>
          <a:xfrm>
            <a:off x="2590800" y="30480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9" name="Google Shape;2709;p70"/>
          <p:cNvSpPr txBox="1"/>
          <p:nvPr/>
        </p:nvSpPr>
        <p:spPr>
          <a:xfrm>
            <a:off x="3352800" y="31242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0" name="Google Shape;2710;p70"/>
          <p:cNvSpPr txBox="1"/>
          <p:nvPr/>
        </p:nvSpPr>
        <p:spPr>
          <a:xfrm>
            <a:off x="2590800" y="4114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1" name="Google Shape;2711;p70"/>
          <p:cNvSpPr txBox="1"/>
          <p:nvPr/>
        </p:nvSpPr>
        <p:spPr>
          <a:xfrm>
            <a:off x="990600" y="53340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2" name="Google Shape;2712;p70"/>
          <p:cNvSpPr txBox="1"/>
          <p:nvPr/>
        </p:nvSpPr>
        <p:spPr>
          <a:xfrm>
            <a:off x="33528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3" name="Google Shape;2713;p70"/>
          <p:cNvSpPr txBox="1"/>
          <p:nvPr/>
        </p:nvSpPr>
        <p:spPr>
          <a:xfrm>
            <a:off x="1981200" y="57912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4" name="Google Shape;2714;p70"/>
          <p:cNvSpPr txBox="1"/>
          <p:nvPr/>
        </p:nvSpPr>
        <p:spPr>
          <a:xfrm>
            <a:off x="6934200" y="3581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5" name="Google Shape;2715;p70"/>
          <p:cNvSpPr txBox="1"/>
          <p:nvPr/>
        </p:nvSpPr>
        <p:spPr>
          <a:xfrm>
            <a:off x="6934200" y="5867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6" name="Google Shape;2716;p70"/>
          <p:cNvSpPr txBox="1"/>
          <p:nvPr/>
        </p:nvSpPr>
        <p:spPr>
          <a:xfrm>
            <a:off x="8534400" y="3581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7" name="Google Shape;2717;p70"/>
          <p:cNvSpPr txBox="1"/>
          <p:nvPr/>
        </p:nvSpPr>
        <p:spPr>
          <a:xfrm>
            <a:off x="8534400" y="5867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8" name="Google Shape;2718;p70"/>
          <p:cNvSpPr txBox="1"/>
          <p:nvPr/>
        </p:nvSpPr>
        <p:spPr>
          <a:xfrm>
            <a:off x="4648200" y="1371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9" name="Google Shape;2719;p70"/>
          <p:cNvSpPr txBox="1"/>
          <p:nvPr/>
        </p:nvSpPr>
        <p:spPr>
          <a:xfrm>
            <a:off x="6934200" y="609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0" name="Google Shape;2720;p70"/>
          <p:cNvSpPr txBox="1"/>
          <p:nvPr/>
        </p:nvSpPr>
        <p:spPr>
          <a:xfrm>
            <a:off x="6248400" y="13716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1" name="Google Shape;2721;p70"/>
          <p:cNvSpPr txBox="1"/>
          <p:nvPr/>
        </p:nvSpPr>
        <p:spPr>
          <a:xfrm>
            <a:off x="8534400" y="6096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2" name="Google Shape;2722;p70"/>
          <p:cNvSpPr txBox="1"/>
          <p:nvPr/>
        </p:nvSpPr>
        <p:spPr>
          <a:xfrm>
            <a:off x="4648200" y="5867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3" name="Google Shape;2723;p70"/>
          <p:cNvSpPr txBox="1"/>
          <p:nvPr/>
        </p:nvSpPr>
        <p:spPr>
          <a:xfrm>
            <a:off x="6934200" y="5105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4" name="Google Shape;2724;p70"/>
          <p:cNvSpPr txBox="1"/>
          <p:nvPr/>
        </p:nvSpPr>
        <p:spPr>
          <a:xfrm>
            <a:off x="8534400" y="5105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5" name="Google Shape;2725;p70"/>
          <p:cNvSpPr txBox="1"/>
          <p:nvPr/>
        </p:nvSpPr>
        <p:spPr>
          <a:xfrm>
            <a:off x="6248400" y="5867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6" name="Google Shape;2726;p70"/>
          <p:cNvSpPr txBox="1"/>
          <p:nvPr/>
        </p:nvSpPr>
        <p:spPr>
          <a:xfrm>
            <a:off x="6934200" y="13716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7" name="Google Shape;2727;p70"/>
          <p:cNvSpPr txBox="1"/>
          <p:nvPr/>
        </p:nvSpPr>
        <p:spPr>
          <a:xfrm>
            <a:off x="8534400" y="1371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8" name="Google Shape;2728;p70"/>
          <p:cNvSpPr txBox="1"/>
          <p:nvPr/>
        </p:nvSpPr>
        <p:spPr>
          <a:xfrm>
            <a:off x="6934200" y="21336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9" name="Google Shape;2729;p70"/>
          <p:cNvSpPr txBox="1"/>
          <p:nvPr/>
        </p:nvSpPr>
        <p:spPr>
          <a:xfrm>
            <a:off x="4648200" y="51054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0" name="Google Shape;2730;p70"/>
          <p:cNvSpPr txBox="1"/>
          <p:nvPr/>
        </p:nvSpPr>
        <p:spPr>
          <a:xfrm>
            <a:off x="8534400" y="2133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1" name="Google Shape;2731;p70"/>
          <p:cNvSpPr txBox="1"/>
          <p:nvPr/>
        </p:nvSpPr>
        <p:spPr>
          <a:xfrm>
            <a:off x="62484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2" name="Google Shape;2732;p70"/>
          <p:cNvSpPr txBox="1"/>
          <p:nvPr/>
        </p:nvSpPr>
        <p:spPr>
          <a:xfrm>
            <a:off x="4648200" y="2819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3" name="Google Shape;2733;p70"/>
          <p:cNvSpPr txBox="1"/>
          <p:nvPr/>
        </p:nvSpPr>
        <p:spPr>
          <a:xfrm>
            <a:off x="6934200" y="4343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4" name="Google Shape;2734;p70"/>
          <p:cNvSpPr txBox="1"/>
          <p:nvPr/>
        </p:nvSpPr>
        <p:spPr>
          <a:xfrm>
            <a:off x="6248400" y="2819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5" name="Google Shape;2735;p70"/>
          <p:cNvSpPr txBox="1"/>
          <p:nvPr/>
        </p:nvSpPr>
        <p:spPr>
          <a:xfrm>
            <a:off x="8534400" y="4343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6" name="Google Shape;2736;p70"/>
          <p:cNvSpPr txBox="1"/>
          <p:nvPr/>
        </p:nvSpPr>
        <p:spPr>
          <a:xfrm>
            <a:off x="4648200" y="2133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7" name="Google Shape;2737;p70"/>
          <p:cNvSpPr txBox="1"/>
          <p:nvPr/>
        </p:nvSpPr>
        <p:spPr>
          <a:xfrm>
            <a:off x="6248400" y="21336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8" name="Google Shape;2738;p70"/>
          <p:cNvSpPr txBox="1"/>
          <p:nvPr/>
        </p:nvSpPr>
        <p:spPr>
          <a:xfrm>
            <a:off x="8534400" y="2819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9" name="Google Shape;2739;p70"/>
          <p:cNvSpPr txBox="1"/>
          <p:nvPr/>
        </p:nvSpPr>
        <p:spPr>
          <a:xfrm>
            <a:off x="6934200" y="2819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0" name="Google Shape;2740;p70"/>
          <p:cNvCxnSpPr/>
          <p:nvPr/>
        </p:nvCxnSpPr>
        <p:spPr>
          <a:xfrm>
            <a:off x="990600" y="4038600"/>
            <a:ext cx="152400" cy="12192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41" name="Google Shape;2741;p70"/>
          <p:cNvSpPr/>
          <p:nvPr/>
        </p:nvSpPr>
        <p:spPr>
          <a:xfrm>
            <a:off x="45720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2" name="Google Shape;2742;p70"/>
          <p:cNvSpPr/>
          <p:nvPr/>
        </p:nvSpPr>
        <p:spPr>
          <a:xfrm>
            <a:off x="61722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3" name="Google Shape;2743;p70"/>
          <p:cNvCxnSpPr/>
          <p:nvPr/>
        </p:nvCxnSpPr>
        <p:spPr>
          <a:xfrm>
            <a:off x="5029200" y="762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44" name="Google Shape;2744;p70"/>
          <p:cNvSpPr txBox="1"/>
          <p:nvPr/>
        </p:nvSpPr>
        <p:spPr>
          <a:xfrm>
            <a:off x="5486400" y="28017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5" name="Google Shape;2745;p70"/>
          <p:cNvSpPr txBox="1"/>
          <p:nvPr/>
        </p:nvSpPr>
        <p:spPr>
          <a:xfrm>
            <a:off x="4648200" y="609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6" name="Google Shape;2746;p70"/>
          <p:cNvSpPr txBox="1"/>
          <p:nvPr/>
        </p:nvSpPr>
        <p:spPr>
          <a:xfrm>
            <a:off x="6248400" y="609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7" name="Google Shape;2747;p70"/>
          <p:cNvSpPr/>
          <p:nvPr/>
        </p:nvSpPr>
        <p:spPr>
          <a:xfrm>
            <a:off x="45720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8" name="Google Shape;2748;p70"/>
          <p:cNvSpPr/>
          <p:nvPr/>
        </p:nvSpPr>
        <p:spPr>
          <a:xfrm>
            <a:off x="61722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9" name="Google Shape;2749;p70"/>
          <p:cNvCxnSpPr/>
          <p:nvPr/>
        </p:nvCxnSpPr>
        <p:spPr>
          <a:xfrm>
            <a:off x="5029200" y="4495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50" name="Google Shape;2750;p70"/>
          <p:cNvSpPr txBox="1"/>
          <p:nvPr/>
        </p:nvSpPr>
        <p:spPr>
          <a:xfrm>
            <a:off x="5486400" y="401397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1" name="Google Shape;2751;p70"/>
          <p:cNvSpPr txBox="1"/>
          <p:nvPr/>
        </p:nvSpPr>
        <p:spPr>
          <a:xfrm>
            <a:off x="4648200" y="4343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2" name="Google Shape;2752;p70"/>
          <p:cNvSpPr txBox="1"/>
          <p:nvPr/>
        </p:nvSpPr>
        <p:spPr>
          <a:xfrm>
            <a:off x="6248400" y="4343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3" name="Google Shape;2753;p70"/>
          <p:cNvSpPr/>
          <p:nvPr/>
        </p:nvSpPr>
        <p:spPr>
          <a:xfrm>
            <a:off x="45720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4" name="Google Shape;2754;p70"/>
          <p:cNvSpPr/>
          <p:nvPr/>
        </p:nvSpPr>
        <p:spPr>
          <a:xfrm>
            <a:off x="61722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5" name="Google Shape;2755;p70"/>
          <p:cNvCxnSpPr/>
          <p:nvPr/>
        </p:nvCxnSpPr>
        <p:spPr>
          <a:xfrm>
            <a:off x="5029200" y="3733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56" name="Google Shape;2756;p70"/>
          <p:cNvSpPr txBox="1"/>
          <p:nvPr/>
        </p:nvSpPr>
        <p:spPr>
          <a:xfrm>
            <a:off x="5486400" y="325197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7" name="Google Shape;2757;p70"/>
          <p:cNvSpPr txBox="1"/>
          <p:nvPr/>
        </p:nvSpPr>
        <p:spPr>
          <a:xfrm>
            <a:off x="4648200" y="3581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8" name="Google Shape;2758;p70"/>
          <p:cNvSpPr txBox="1"/>
          <p:nvPr/>
        </p:nvSpPr>
        <p:spPr>
          <a:xfrm>
            <a:off x="6248400" y="3581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9" name="Google Shape;2759;p70"/>
          <p:cNvSpPr txBox="1"/>
          <p:nvPr/>
        </p:nvSpPr>
        <p:spPr>
          <a:xfrm>
            <a:off x="838200" y="457200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Edge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0" name="Google Shape;2760;p7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4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Google Shape;2765;p71"/>
          <p:cNvSpPr/>
          <p:nvPr/>
        </p:nvSpPr>
        <p:spPr>
          <a:xfrm>
            <a:off x="45720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6" name="Google Shape;2766;p71"/>
          <p:cNvSpPr/>
          <p:nvPr/>
        </p:nvSpPr>
        <p:spPr>
          <a:xfrm>
            <a:off x="61722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7" name="Google Shape;2767;p71"/>
          <p:cNvCxnSpPr/>
          <p:nvPr/>
        </p:nvCxnSpPr>
        <p:spPr>
          <a:xfrm>
            <a:off x="5029200" y="1524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68" name="Google Shape;2768;p71"/>
          <p:cNvSpPr txBox="1"/>
          <p:nvPr/>
        </p:nvSpPr>
        <p:spPr>
          <a:xfrm>
            <a:off x="5486400" y="99997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9" name="Google Shape;2769;p71"/>
          <p:cNvSpPr/>
          <p:nvPr/>
        </p:nvSpPr>
        <p:spPr>
          <a:xfrm>
            <a:off x="68580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0" name="Google Shape;2770;p71"/>
          <p:cNvSpPr/>
          <p:nvPr/>
        </p:nvSpPr>
        <p:spPr>
          <a:xfrm>
            <a:off x="84582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1" name="Google Shape;2771;p71"/>
          <p:cNvCxnSpPr/>
          <p:nvPr/>
        </p:nvCxnSpPr>
        <p:spPr>
          <a:xfrm>
            <a:off x="7315200" y="5257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72" name="Google Shape;2772;p71"/>
          <p:cNvSpPr txBox="1"/>
          <p:nvPr/>
        </p:nvSpPr>
        <p:spPr>
          <a:xfrm>
            <a:off x="7772399" y="4733771"/>
            <a:ext cx="397967" cy="314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3" name="Google Shape;2773;p71"/>
          <p:cNvSpPr/>
          <p:nvPr/>
        </p:nvSpPr>
        <p:spPr>
          <a:xfrm>
            <a:off x="68580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4" name="Google Shape;2774;p71"/>
          <p:cNvSpPr/>
          <p:nvPr/>
        </p:nvSpPr>
        <p:spPr>
          <a:xfrm>
            <a:off x="84582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5" name="Google Shape;2775;p71"/>
          <p:cNvCxnSpPr/>
          <p:nvPr/>
        </p:nvCxnSpPr>
        <p:spPr>
          <a:xfrm>
            <a:off x="7315200" y="1524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76" name="Google Shape;2776;p71"/>
          <p:cNvSpPr txBox="1"/>
          <p:nvPr/>
        </p:nvSpPr>
        <p:spPr>
          <a:xfrm>
            <a:off x="7772399" y="999971"/>
            <a:ext cx="397967" cy="314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7" name="Google Shape;2777;p71"/>
          <p:cNvSpPr/>
          <p:nvPr/>
        </p:nvSpPr>
        <p:spPr>
          <a:xfrm>
            <a:off x="45720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8" name="Google Shape;2778;p71"/>
          <p:cNvSpPr/>
          <p:nvPr/>
        </p:nvSpPr>
        <p:spPr>
          <a:xfrm>
            <a:off x="61722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9" name="Google Shape;2779;p71"/>
          <p:cNvCxnSpPr/>
          <p:nvPr/>
        </p:nvCxnSpPr>
        <p:spPr>
          <a:xfrm>
            <a:off x="5029200" y="5257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80" name="Google Shape;2780;p71"/>
          <p:cNvSpPr txBox="1"/>
          <p:nvPr/>
        </p:nvSpPr>
        <p:spPr>
          <a:xfrm>
            <a:off x="5486400" y="473377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1" name="Google Shape;2781;p71"/>
          <p:cNvSpPr/>
          <p:nvPr/>
        </p:nvSpPr>
        <p:spPr>
          <a:xfrm>
            <a:off x="68580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2" name="Google Shape;2782;p71"/>
          <p:cNvSpPr/>
          <p:nvPr/>
        </p:nvSpPr>
        <p:spPr>
          <a:xfrm>
            <a:off x="84582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3" name="Google Shape;2783;p71"/>
          <p:cNvCxnSpPr/>
          <p:nvPr/>
        </p:nvCxnSpPr>
        <p:spPr>
          <a:xfrm>
            <a:off x="7315200" y="4495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84" name="Google Shape;2784;p71"/>
          <p:cNvSpPr txBox="1"/>
          <p:nvPr/>
        </p:nvSpPr>
        <p:spPr>
          <a:xfrm>
            <a:off x="7772399" y="3971771"/>
            <a:ext cx="397967" cy="314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5" name="Google Shape;2785;p71"/>
          <p:cNvSpPr/>
          <p:nvPr/>
        </p:nvSpPr>
        <p:spPr>
          <a:xfrm>
            <a:off x="68580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6" name="Google Shape;2786;p71"/>
          <p:cNvSpPr/>
          <p:nvPr/>
        </p:nvSpPr>
        <p:spPr>
          <a:xfrm>
            <a:off x="84582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7" name="Google Shape;2787;p71"/>
          <p:cNvCxnSpPr/>
          <p:nvPr/>
        </p:nvCxnSpPr>
        <p:spPr>
          <a:xfrm>
            <a:off x="7315200" y="2971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88" name="Google Shape;2788;p71"/>
          <p:cNvSpPr txBox="1"/>
          <p:nvPr/>
        </p:nvSpPr>
        <p:spPr>
          <a:xfrm>
            <a:off x="7772399" y="2447771"/>
            <a:ext cx="397967" cy="314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9" name="Google Shape;2789;p71"/>
          <p:cNvSpPr/>
          <p:nvPr/>
        </p:nvSpPr>
        <p:spPr>
          <a:xfrm>
            <a:off x="17526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0" name="Google Shape;2790;p71"/>
          <p:cNvSpPr/>
          <p:nvPr/>
        </p:nvSpPr>
        <p:spPr>
          <a:xfrm>
            <a:off x="33528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1" name="Google Shape;2791;p71"/>
          <p:cNvCxnSpPr/>
          <p:nvPr/>
        </p:nvCxnSpPr>
        <p:spPr>
          <a:xfrm>
            <a:off x="2209800" y="2286000"/>
            <a:ext cx="11430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92" name="Google Shape;2792;p71"/>
          <p:cNvSpPr txBox="1"/>
          <p:nvPr/>
        </p:nvSpPr>
        <p:spPr>
          <a:xfrm>
            <a:off x="2667000" y="2057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3" name="Google Shape;2793;p71"/>
          <p:cNvSpPr/>
          <p:nvPr/>
        </p:nvSpPr>
        <p:spPr>
          <a:xfrm>
            <a:off x="2514600" y="2971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4" name="Google Shape;2794;p71"/>
          <p:cNvSpPr/>
          <p:nvPr/>
        </p:nvSpPr>
        <p:spPr>
          <a:xfrm>
            <a:off x="762000" y="3581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5" name="Google Shape;2795;p71"/>
          <p:cNvSpPr/>
          <p:nvPr/>
        </p:nvSpPr>
        <p:spPr>
          <a:xfrm>
            <a:off x="1905000" y="5715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6" name="Google Shape;2796;p71"/>
          <p:cNvSpPr/>
          <p:nvPr/>
        </p:nvSpPr>
        <p:spPr>
          <a:xfrm>
            <a:off x="3276600" y="3048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7" name="Google Shape;2797;p71"/>
          <p:cNvSpPr/>
          <p:nvPr/>
        </p:nvSpPr>
        <p:spPr>
          <a:xfrm>
            <a:off x="2514600" y="4038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8" name="Google Shape;2798;p71"/>
          <p:cNvCxnSpPr/>
          <p:nvPr/>
        </p:nvCxnSpPr>
        <p:spPr>
          <a:xfrm flipH="1">
            <a:off x="1152525" y="2447925"/>
            <a:ext cx="666750" cy="12001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99" name="Google Shape;2799;p71"/>
          <p:cNvCxnSpPr/>
          <p:nvPr/>
        </p:nvCxnSpPr>
        <p:spPr>
          <a:xfrm>
            <a:off x="1152525" y="3971925"/>
            <a:ext cx="819150" cy="18097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00" name="Google Shape;2800;p71"/>
          <p:cNvCxnSpPr/>
          <p:nvPr/>
        </p:nvCxnSpPr>
        <p:spPr>
          <a:xfrm flipH="1" rot="10800000">
            <a:off x="2295525" y="4495800"/>
            <a:ext cx="447675" cy="12858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01" name="Google Shape;2801;p71"/>
          <p:cNvCxnSpPr/>
          <p:nvPr/>
        </p:nvCxnSpPr>
        <p:spPr>
          <a:xfrm flipH="1">
            <a:off x="2905125" y="3438525"/>
            <a:ext cx="438150" cy="666750"/>
          </a:xfrm>
          <a:prstGeom prst="straightConnector1">
            <a:avLst/>
          </a:prstGeom>
          <a:noFill/>
          <a:ln cap="flat" cmpd="sng" w="60325">
            <a:solidFill>
              <a:srgbClr val="0033C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02" name="Google Shape;2802;p71"/>
          <p:cNvCxnSpPr/>
          <p:nvPr/>
        </p:nvCxnSpPr>
        <p:spPr>
          <a:xfrm>
            <a:off x="2743200" y="3429000"/>
            <a:ext cx="0" cy="60960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03" name="Google Shape;2803;p71"/>
          <p:cNvCxnSpPr/>
          <p:nvPr/>
        </p:nvCxnSpPr>
        <p:spPr>
          <a:xfrm>
            <a:off x="1981200" y="2514600"/>
            <a:ext cx="152400" cy="32004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04" name="Google Shape;2804;p71"/>
          <p:cNvCxnSpPr/>
          <p:nvPr/>
        </p:nvCxnSpPr>
        <p:spPr>
          <a:xfrm flipH="1">
            <a:off x="2905125" y="2447925"/>
            <a:ext cx="514350" cy="59055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05" name="Google Shape;2805;p71"/>
          <p:cNvCxnSpPr/>
          <p:nvPr/>
        </p:nvCxnSpPr>
        <p:spPr>
          <a:xfrm flipH="1">
            <a:off x="3505200" y="2514600"/>
            <a:ext cx="76200" cy="53340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06" name="Google Shape;2806;p71"/>
          <p:cNvSpPr/>
          <p:nvPr/>
        </p:nvSpPr>
        <p:spPr>
          <a:xfrm>
            <a:off x="68580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7" name="Google Shape;2807;p71"/>
          <p:cNvSpPr/>
          <p:nvPr/>
        </p:nvSpPr>
        <p:spPr>
          <a:xfrm>
            <a:off x="84582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8" name="Google Shape;2808;p71"/>
          <p:cNvCxnSpPr/>
          <p:nvPr/>
        </p:nvCxnSpPr>
        <p:spPr>
          <a:xfrm>
            <a:off x="7315200" y="3733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09" name="Google Shape;2809;p71"/>
          <p:cNvSpPr txBox="1"/>
          <p:nvPr/>
        </p:nvSpPr>
        <p:spPr>
          <a:xfrm>
            <a:off x="7772399" y="3209771"/>
            <a:ext cx="397967" cy="314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0" name="Google Shape;2810;p71"/>
          <p:cNvSpPr/>
          <p:nvPr/>
        </p:nvSpPr>
        <p:spPr>
          <a:xfrm>
            <a:off x="68580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1" name="Google Shape;2811;p71"/>
          <p:cNvSpPr/>
          <p:nvPr/>
        </p:nvSpPr>
        <p:spPr>
          <a:xfrm>
            <a:off x="84582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2" name="Google Shape;2812;p71"/>
          <p:cNvCxnSpPr/>
          <p:nvPr/>
        </p:nvCxnSpPr>
        <p:spPr>
          <a:xfrm>
            <a:off x="7315200" y="6019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13" name="Google Shape;2813;p71"/>
          <p:cNvSpPr txBox="1"/>
          <p:nvPr/>
        </p:nvSpPr>
        <p:spPr>
          <a:xfrm>
            <a:off x="7772400" y="5495771"/>
            <a:ext cx="527538" cy="314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4" name="Google Shape;2814;p71"/>
          <p:cNvSpPr/>
          <p:nvPr/>
        </p:nvSpPr>
        <p:spPr>
          <a:xfrm>
            <a:off x="68580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5" name="Google Shape;2815;p71"/>
          <p:cNvSpPr/>
          <p:nvPr/>
        </p:nvSpPr>
        <p:spPr>
          <a:xfrm>
            <a:off x="84582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6" name="Google Shape;2816;p71"/>
          <p:cNvCxnSpPr/>
          <p:nvPr/>
        </p:nvCxnSpPr>
        <p:spPr>
          <a:xfrm>
            <a:off x="7315200" y="762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17" name="Google Shape;2817;p71"/>
          <p:cNvSpPr txBox="1"/>
          <p:nvPr/>
        </p:nvSpPr>
        <p:spPr>
          <a:xfrm>
            <a:off x="7772399" y="237971"/>
            <a:ext cx="397967" cy="314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8" name="Google Shape;2818;p71"/>
          <p:cNvSpPr/>
          <p:nvPr/>
        </p:nvSpPr>
        <p:spPr>
          <a:xfrm>
            <a:off x="45720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9" name="Google Shape;2819;p71"/>
          <p:cNvSpPr/>
          <p:nvPr/>
        </p:nvSpPr>
        <p:spPr>
          <a:xfrm>
            <a:off x="61722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0" name="Google Shape;2820;p71"/>
          <p:cNvCxnSpPr/>
          <p:nvPr/>
        </p:nvCxnSpPr>
        <p:spPr>
          <a:xfrm>
            <a:off x="5029200" y="6019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21" name="Google Shape;2821;p71"/>
          <p:cNvSpPr txBox="1"/>
          <p:nvPr/>
        </p:nvSpPr>
        <p:spPr>
          <a:xfrm>
            <a:off x="5486400" y="549577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2" name="Google Shape;2822;p71"/>
          <p:cNvSpPr/>
          <p:nvPr/>
        </p:nvSpPr>
        <p:spPr>
          <a:xfrm>
            <a:off x="6858000" y="2057400"/>
            <a:ext cx="457200" cy="4572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3" name="Google Shape;2823;p71"/>
          <p:cNvSpPr/>
          <p:nvPr/>
        </p:nvSpPr>
        <p:spPr>
          <a:xfrm>
            <a:off x="8458200" y="2057400"/>
            <a:ext cx="457200" cy="4572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4" name="Google Shape;2824;p71"/>
          <p:cNvCxnSpPr/>
          <p:nvPr/>
        </p:nvCxnSpPr>
        <p:spPr>
          <a:xfrm>
            <a:off x="7315200" y="2286000"/>
            <a:ext cx="1143000" cy="0"/>
          </a:xfrm>
          <a:prstGeom prst="straightConnector1">
            <a:avLst/>
          </a:prstGeom>
          <a:noFill/>
          <a:ln cap="flat" cmpd="sng" w="603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25" name="Google Shape;2825;p71"/>
          <p:cNvSpPr txBox="1"/>
          <p:nvPr/>
        </p:nvSpPr>
        <p:spPr>
          <a:xfrm>
            <a:off x="7772399" y="1761971"/>
            <a:ext cx="397967" cy="314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6" name="Google Shape;2826;p71"/>
          <p:cNvSpPr/>
          <p:nvPr/>
        </p:nvSpPr>
        <p:spPr>
          <a:xfrm>
            <a:off x="45720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7" name="Google Shape;2827;p71"/>
          <p:cNvSpPr/>
          <p:nvPr/>
        </p:nvSpPr>
        <p:spPr>
          <a:xfrm>
            <a:off x="61722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8" name="Google Shape;2828;p71"/>
          <p:cNvCxnSpPr/>
          <p:nvPr/>
        </p:nvCxnSpPr>
        <p:spPr>
          <a:xfrm>
            <a:off x="5029200" y="2971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29" name="Google Shape;2829;p71"/>
          <p:cNvSpPr txBox="1"/>
          <p:nvPr/>
        </p:nvSpPr>
        <p:spPr>
          <a:xfrm>
            <a:off x="5486400" y="244777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0" name="Google Shape;2830;p71"/>
          <p:cNvSpPr/>
          <p:nvPr/>
        </p:nvSpPr>
        <p:spPr>
          <a:xfrm>
            <a:off x="45720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1" name="Google Shape;2831;p71"/>
          <p:cNvSpPr/>
          <p:nvPr/>
        </p:nvSpPr>
        <p:spPr>
          <a:xfrm>
            <a:off x="61722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2" name="Google Shape;2832;p71"/>
          <p:cNvCxnSpPr/>
          <p:nvPr/>
        </p:nvCxnSpPr>
        <p:spPr>
          <a:xfrm>
            <a:off x="5029200" y="2286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33" name="Google Shape;2833;p71"/>
          <p:cNvSpPr txBox="1"/>
          <p:nvPr/>
        </p:nvSpPr>
        <p:spPr>
          <a:xfrm>
            <a:off x="5486400" y="176197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4" name="Google Shape;2834;p71"/>
          <p:cNvSpPr txBox="1"/>
          <p:nvPr/>
        </p:nvSpPr>
        <p:spPr>
          <a:xfrm>
            <a:off x="4191000" y="0"/>
            <a:ext cx="762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5" name="Google Shape;2835;p71"/>
          <p:cNvSpPr/>
          <p:nvPr/>
        </p:nvSpPr>
        <p:spPr>
          <a:xfrm>
            <a:off x="3276600" y="5029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6" name="Google Shape;2836;p71"/>
          <p:cNvSpPr/>
          <p:nvPr/>
        </p:nvSpPr>
        <p:spPr>
          <a:xfrm>
            <a:off x="914400" y="5257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7" name="Google Shape;2837;p71"/>
          <p:cNvSpPr/>
          <p:nvPr/>
        </p:nvSpPr>
        <p:spPr>
          <a:xfrm>
            <a:off x="152400" y="2895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8" name="Google Shape;2838;p71"/>
          <p:cNvCxnSpPr/>
          <p:nvPr/>
        </p:nvCxnSpPr>
        <p:spPr>
          <a:xfrm flipH="1" rot="10800000">
            <a:off x="2362200" y="5419725"/>
            <a:ext cx="981075" cy="5238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39" name="Google Shape;2839;p71"/>
          <p:cNvCxnSpPr/>
          <p:nvPr/>
        </p:nvCxnSpPr>
        <p:spPr>
          <a:xfrm rot="10800000">
            <a:off x="1304925" y="5648325"/>
            <a:ext cx="600075" cy="295275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40" name="Google Shape;2840;p71"/>
          <p:cNvCxnSpPr/>
          <p:nvPr/>
        </p:nvCxnSpPr>
        <p:spPr>
          <a:xfrm rot="10800000">
            <a:off x="542925" y="3286125"/>
            <a:ext cx="285750" cy="36195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41" name="Google Shape;2841;p71"/>
          <p:cNvCxnSpPr/>
          <p:nvPr/>
        </p:nvCxnSpPr>
        <p:spPr>
          <a:xfrm rot="10800000">
            <a:off x="2905125" y="44291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42" name="Google Shape;2842;p71"/>
          <p:cNvCxnSpPr/>
          <p:nvPr/>
        </p:nvCxnSpPr>
        <p:spPr>
          <a:xfrm>
            <a:off x="3505200" y="3505200"/>
            <a:ext cx="0" cy="15240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43" name="Google Shape;2843;p71"/>
          <p:cNvCxnSpPr/>
          <p:nvPr/>
        </p:nvCxnSpPr>
        <p:spPr>
          <a:xfrm flipH="1" rot="10800000">
            <a:off x="542925" y="2286000"/>
            <a:ext cx="1209675" cy="6762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44" name="Google Shape;2844;p71"/>
          <p:cNvSpPr txBox="1"/>
          <p:nvPr/>
        </p:nvSpPr>
        <p:spPr>
          <a:xfrm>
            <a:off x="806552" y="3200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5" name="Google Shape;2845;p71"/>
          <p:cNvSpPr txBox="1"/>
          <p:nvPr/>
        </p:nvSpPr>
        <p:spPr>
          <a:xfrm>
            <a:off x="2438400" y="3581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6" name="Google Shape;2846;p71"/>
          <p:cNvSpPr txBox="1"/>
          <p:nvPr/>
        </p:nvSpPr>
        <p:spPr>
          <a:xfrm>
            <a:off x="3146476" y="3657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7" name="Google Shape;2847;p71"/>
          <p:cNvSpPr txBox="1"/>
          <p:nvPr/>
        </p:nvSpPr>
        <p:spPr>
          <a:xfrm>
            <a:off x="2802984" y="2514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71"/>
          <p:cNvSpPr txBox="1"/>
          <p:nvPr/>
        </p:nvSpPr>
        <p:spPr>
          <a:xfrm>
            <a:off x="3581400" y="2590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9" name="Google Shape;2849;p71"/>
          <p:cNvSpPr txBox="1"/>
          <p:nvPr/>
        </p:nvSpPr>
        <p:spPr>
          <a:xfrm>
            <a:off x="3048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0" name="Google Shape;2850;p71"/>
          <p:cNvSpPr txBox="1"/>
          <p:nvPr/>
        </p:nvSpPr>
        <p:spPr>
          <a:xfrm>
            <a:off x="3505200" y="4038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1" name="Google Shape;2851;p71"/>
          <p:cNvSpPr txBox="1"/>
          <p:nvPr/>
        </p:nvSpPr>
        <p:spPr>
          <a:xfrm>
            <a:off x="2895600" y="5638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71"/>
          <p:cNvSpPr txBox="1"/>
          <p:nvPr/>
        </p:nvSpPr>
        <p:spPr>
          <a:xfrm>
            <a:off x="2514600" y="4876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3" name="Google Shape;2853;p71"/>
          <p:cNvSpPr txBox="1"/>
          <p:nvPr/>
        </p:nvSpPr>
        <p:spPr>
          <a:xfrm>
            <a:off x="1349324" y="584161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4" name="Google Shape;2854;p71"/>
          <p:cNvSpPr txBox="1"/>
          <p:nvPr/>
        </p:nvSpPr>
        <p:spPr>
          <a:xfrm>
            <a:off x="762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5" name="Google Shape;2855;p71"/>
          <p:cNvSpPr txBox="1"/>
          <p:nvPr/>
        </p:nvSpPr>
        <p:spPr>
          <a:xfrm>
            <a:off x="14478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6" name="Google Shape;2856;p71"/>
          <p:cNvSpPr txBox="1"/>
          <p:nvPr/>
        </p:nvSpPr>
        <p:spPr>
          <a:xfrm>
            <a:off x="914400" y="23622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71"/>
          <p:cNvSpPr txBox="1"/>
          <p:nvPr/>
        </p:nvSpPr>
        <p:spPr>
          <a:xfrm>
            <a:off x="1447800" y="2971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8" name="Google Shape;2858;p71"/>
          <p:cNvSpPr txBox="1"/>
          <p:nvPr/>
        </p:nvSpPr>
        <p:spPr>
          <a:xfrm>
            <a:off x="1607234" y="3815861"/>
            <a:ext cx="573258" cy="277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9" name="Google Shape;2859;p71"/>
          <p:cNvSpPr txBox="1"/>
          <p:nvPr/>
        </p:nvSpPr>
        <p:spPr>
          <a:xfrm>
            <a:off x="228600" y="2971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71"/>
          <p:cNvSpPr txBox="1"/>
          <p:nvPr/>
        </p:nvSpPr>
        <p:spPr>
          <a:xfrm>
            <a:off x="18288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1" name="Google Shape;2861;p71"/>
          <p:cNvSpPr txBox="1"/>
          <p:nvPr/>
        </p:nvSpPr>
        <p:spPr>
          <a:xfrm>
            <a:off x="34290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2" name="Google Shape;2862;p71"/>
          <p:cNvSpPr txBox="1"/>
          <p:nvPr/>
        </p:nvSpPr>
        <p:spPr>
          <a:xfrm>
            <a:off x="838200" y="3657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3" name="Google Shape;2863;p71"/>
          <p:cNvSpPr txBox="1"/>
          <p:nvPr/>
        </p:nvSpPr>
        <p:spPr>
          <a:xfrm>
            <a:off x="2590800" y="30480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4" name="Google Shape;2864;p71"/>
          <p:cNvSpPr txBox="1"/>
          <p:nvPr/>
        </p:nvSpPr>
        <p:spPr>
          <a:xfrm>
            <a:off x="3352800" y="31242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5" name="Google Shape;2865;p71"/>
          <p:cNvSpPr txBox="1"/>
          <p:nvPr/>
        </p:nvSpPr>
        <p:spPr>
          <a:xfrm>
            <a:off x="2590800" y="4114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6" name="Google Shape;2866;p71"/>
          <p:cNvSpPr txBox="1"/>
          <p:nvPr/>
        </p:nvSpPr>
        <p:spPr>
          <a:xfrm>
            <a:off x="990600" y="53340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7" name="Google Shape;2867;p71"/>
          <p:cNvSpPr txBox="1"/>
          <p:nvPr/>
        </p:nvSpPr>
        <p:spPr>
          <a:xfrm>
            <a:off x="33528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8" name="Google Shape;2868;p71"/>
          <p:cNvSpPr txBox="1"/>
          <p:nvPr/>
        </p:nvSpPr>
        <p:spPr>
          <a:xfrm>
            <a:off x="1981200" y="57912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9" name="Google Shape;2869;p71"/>
          <p:cNvSpPr txBox="1"/>
          <p:nvPr/>
        </p:nvSpPr>
        <p:spPr>
          <a:xfrm>
            <a:off x="6934200" y="3581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0" name="Google Shape;2870;p71"/>
          <p:cNvSpPr txBox="1"/>
          <p:nvPr/>
        </p:nvSpPr>
        <p:spPr>
          <a:xfrm>
            <a:off x="6934200" y="5867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1" name="Google Shape;2871;p71"/>
          <p:cNvSpPr txBox="1"/>
          <p:nvPr/>
        </p:nvSpPr>
        <p:spPr>
          <a:xfrm>
            <a:off x="8534400" y="3581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2" name="Google Shape;2872;p71"/>
          <p:cNvSpPr txBox="1"/>
          <p:nvPr/>
        </p:nvSpPr>
        <p:spPr>
          <a:xfrm>
            <a:off x="8534400" y="5867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3" name="Google Shape;2873;p71"/>
          <p:cNvSpPr txBox="1"/>
          <p:nvPr/>
        </p:nvSpPr>
        <p:spPr>
          <a:xfrm>
            <a:off x="4648200" y="1371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4" name="Google Shape;2874;p71"/>
          <p:cNvSpPr txBox="1"/>
          <p:nvPr/>
        </p:nvSpPr>
        <p:spPr>
          <a:xfrm>
            <a:off x="6934200" y="609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5" name="Google Shape;2875;p71"/>
          <p:cNvSpPr txBox="1"/>
          <p:nvPr/>
        </p:nvSpPr>
        <p:spPr>
          <a:xfrm>
            <a:off x="6248400" y="13716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6" name="Google Shape;2876;p71"/>
          <p:cNvSpPr txBox="1"/>
          <p:nvPr/>
        </p:nvSpPr>
        <p:spPr>
          <a:xfrm>
            <a:off x="8534400" y="6096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7" name="Google Shape;2877;p71"/>
          <p:cNvSpPr txBox="1"/>
          <p:nvPr/>
        </p:nvSpPr>
        <p:spPr>
          <a:xfrm>
            <a:off x="4648200" y="5867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8" name="Google Shape;2878;p71"/>
          <p:cNvSpPr txBox="1"/>
          <p:nvPr/>
        </p:nvSpPr>
        <p:spPr>
          <a:xfrm>
            <a:off x="6934200" y="5105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9" name="Google Shape;2879;p71"/>
          <p:cNvSpPr txBox="1"/>
          <p:nvPr/>
        </p:nvSpPr>
        <p:spPr>
          <a:xfrm>
            <a:off x="8534400" y="5105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0" name="Google Shape;2880;p71"/>
          <p:cNvSpPr txBox="1"/>
          <p:nvPr/>
        </p:nvSpPr>
        <p:spPr>
          <a:xfrm>
            <a:off x="6248400" y="5867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1" name="Google Shape;2881;p71"/>
          <p:cNvSpPr txBox="1"/>
          <p:nvPr/>
        </p:nvSpPr>
        <p:spPr>
          <a:xfrm>
            <a:off x="6934200" y="13716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2" name="Google Shape;2882;p71"/>
          <p:cNvSpPr txBox="1"/>
          <p:nvPr/>
        </p:nvSpPr>
        <p:spPr>
          <a:xfrm>
            <a:off x="8534400" y="1371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3" name="Google Shape;2883;p71"/>
          <p:cNvSpPr txBox="1"/>
          <p:nvPr/>
        </p:nvSpPr>
        <p:spPr>
          <a:xfrm>
            <a:off x="6934200" y="21336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4" name="Google Shape;2884;p71"/>
          <p:cNvSpPr txBox="1"/>
          <p:nvPr/>
        </p:nvSpPr>
        <p:spPr>
          <a:xfrm>
            <a:off x="4648200" y="51054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5" name="Google Shape;2885;p71"/>
          <p:cNvSpPr txBox="1"/>
          <p:nvPr/>
        </p:nvSpPr>
        <p:spPr>
          <a:xfrm>
            <a:off x="8534400" y="2133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6" name="Google Shape;2886;p71"/>
          <p:cNvSpPr txBox="1"/>
          <p:nvPr/>
        </p:nvSpPr>
        <p:spPr>
          <a:xfrm>
            <a:off x="62484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7" name="Google Shape;2887;p71"/>
          <p:cNvSpPr txBox="1"/>
          <p:nvPr/>
        </p:nvSpPr>
        <p:spPr>
          <a:xfrm>
            <a:off x="4648200" y="2819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8" name="Google Shape;2888;p71"/>
          <p:cNvSpPr txBox="1"/>
          <p:nvPr/>
        </p:nvSpPr>
        <p:spPr>
          <a:xfrm>
            <a:off x="6934200" y="4343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9" name="Google Shape;2889;p71"/>
          <p:cNvSpPr txBox="1"/>
          <p:nvPr/>
        </p:nvSpPr>
        <p:spPr>
          <a:xfrm>
            <a:off x="6248400" y="2819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0" name="Google Shape;2890;p71"/>
          <p:cNvSpPr txBox="1"/>
          <p:nvPr/>
        </p:nvSpPr>
        <p:spPr>
          <a:xfrm>
            <a:off x="8534400" y="4343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1" name="Google Shape;2891;p71"/>
          <p:cNvSpPr txBox="1"/>
          <p:nvPr/>
        </p:nvSpPr>
        <p:spPr>
          <a:xfrm>
            <a:off x="4648200" y="2133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2" name="Google Shape;2892;p71"/>
          <p:cNvSpPr txBox="1"/>
          <p:nvPr/>
        </p:nvSpPr>
        <p:spPr>
          <a:xfrm>
            <a:off x="6248400" y="21336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3" name="Google Shape;2893;p71"/>
          <p:cNvSpPr txBox="1"/>
          <p:nvPr/>
        </p:nvSpPr>
        <p:spPr>
          <a:xfrm>
            <a:off x="8534400" y="2819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4" name="Google Shape;2894;p71"/>
          <p:cNvSpPr txBox="1"/>
          <p:nvPr/>
        </p:nvSpPr>
        <p:spPr>
          <a:xfrm>
            <a:off x="6934200" y="2819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95" name="Google Shape;2895;p71"/>
          <p:cNvCxnSpPr/>
          <p:nvPr/>
        </p:nvCxnSpPr>
        <p:spPr>
          <a:xfrm>
            <a:off x="990600" y="4038600"/>
            <a:ext cx="152400" cy="12192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96" name="Google Shape;2896;p71"/>
          <p:cNvSpPr/>
          <p:nvPr/>
        </p:nvSpPr>
        <p:spPr>
          <a:xfrm>
            <a:off x="45720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7" name="Google Shape;2897;p71"/>
          <p:cNvSpPr/>
          <p:nvPr/>
        </p:nvSpPr>
        <p:spPr>
          <a:xfrm>
            <a:off x="61722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98" name="Google Shape;2898;p71"/>
          <p:cNvCxnSpPr/>
          <p:nvPr/>
        </p:nvCxnSpPr>
        <p:spPr>
          <a:xfrm>
            <a:off x="5029200" y="762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99" name="Google Shape;2899;p71"/>
          <p:cNvSpPr txBox="1"/>
          <p:nvPr/>
        </p:nvSpPr>
        <p:spPr>
          <a:xfrm>
            <a:off x="5486400" y="23797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0" name="Google Shape;2900;p71"/>
          <p:cNvSpPr txBox="1"/>
          <p:nvPr/>
        </p:nvSpPr>
        <p:spPr>
          <a:xfrm>
            <a:off x="4648200" y="609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1" name="Google Shape;2901;p71"/>
          <p:cNvSpPr txBox="1"/>
          <p:nvPr/>
        </p:nvSpPr>
        <p:spPr>
          <a:xfrm>
            <a:off x="6248400" y="609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2" name="Google Shape;2902;p71"/>
          <p:cNvSpPr/>
          <p:nvPr/>
        </p:nvSpPr>
        <p:spPr>
          <a:xfrm>
            <a:off x="45720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3" name="Google Shape;2903;p71"/>
          <p:cNvSpPr/>
          <p:nvPr/>
        </p:nvSpPr>
        <p:spPr>
          <a:xfrm>
            <a:off x="61722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4" name="Google Shape;2904;p71"/>
          <p:cNvCxnSpPr/>
          <p:nvPr/>
        </p:nvCxnSpPr>
        <p:spPr>
          <a:xfrm>
            <a:off x="5029200" y="4495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05" name="Google Shape;2905;p71"/>
          <p:cNvSpPr txBox="1"/>
          <p:nvPr/>
        </p:nvSpPr>
        <p:spPr>
          <a:xfrm>
            <a:off x="5486400" y="397177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6" name="Google Shape;2906;p71"/>
          <p:cNvSpPr txBox="1"/>
          <p:nvPr/>
        </p:nvSpPr>
        <p:spPr>
          <a:xfrm>
            <a:off x="4648200" y="4343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7" name="Google Shape;2907;p71"/>
          <p:cNvSpPr txBox="1"/>
          <p:nvPr/>
        </p:nvSpPr>
        <p:spPr>
          <a:xfrm>
            <a:off x="6248400" y="4343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8" name="Google Shape;2908;p71"/>
          <p:cNvSpPr/>
          <p:nvPr/>
        </p:nvSpPr>
        <p:spPr>
          <a:xfrm>
            <a:off x="45720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9" name="Google Shape;2909;p71"/>
          <p:cNvSpPr/>
          <p:nvPr/>
        </p:nvSpPr>
        <p:spPr>
          <a:xfrm>
            <a:off x="61722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0" name="Google Shape;2910;p71"/>
          <p:cNvCxnSpPr/>
          <p:nvPr/>
        </p:nvCxnSpPr>
        <p:spPr>
          <a:xfrm>
            <a:off x="5029200" y="3733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11" name="Google Shape;2911;p71"/>
          <p:cNvSpPr txBox="1"/>
          <p:nvPr/>
        </p:nvSpPr>
        <p:spPr>
          <a:xfrm>
            <a:off x="5486400" y="320977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2" name="Google Shape;2912;p71"/>
          <p:cNvSpPr txBox="1"/>
          <p:nvPr/>
        </p:nvSpPr>
        <p:spPr>
          <a:xfrm>
            <a:off x="4648200" y="3581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3" name="Google Shape;2913;p71"/>
          <p:cNvSpPr txBox="1"/>
          <p:nvPr/>
        </p:nvSpPr>
        <p:spPr>
          <a:xfrm>
            <a:off x="6248400" y="3581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4" name="Google Shape;2914;p71"/>
          <p:cNvSpPr txBox="1"/>
          <p:nvPr/>
        </p:nvSpPr>
        <p:spPr>
          <a:xfrm>
            <a:off x="838200" y="457200"/>
            <a:ext cx="2667000" cy="1004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Cycle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Add Edge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5" name="Google Shape;2915;p7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9" name="Shape 2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Google Shape;2920;p72"/>
          <p:cNvSpPr/>
          <p:nvPr/>
        </p:nvSpPr>
        <p:spPr>
          <a:xfrm>
            <a:off x="45720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1" name="Google Shape;2921;p72"/>
          <p:cNvSpPr/>
          <p:nvPr/>
        </p:nvSpPr>
        <p:spPr>
          <a:xfrm>
            <a:off x="61722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2" name="Google Shape;2922;p72"/>
          <p:cNvCxnSpPr/>
          <p:nvPr/>
        </p:nvCxnSpPr>
        <p:spPr>
          <a:xfrm>
            <a:off x="5029200" y="1524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23" name="Google Shape;2923;p72"/>
          <p:cNvSpPr txBox="1"/>
          <p:nvPr/>
        </p:nvSpPr>
        <p:spPr>
          <a:xfrm>
            <a:off x="5486400" y="102810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4" name="Google Shape;2924;p72"/>
          <p:cNvSpPr/>
          <p:nvPr/>
        </p:nvSpPr>
        <p:spPr>
          <a:xfrm>
            <a:off x="68580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5" name="Google Shape;2925;p72"/>
          <p:cNvSpPr/>
          <p:nvPr/>
        </p:nvSpPr>
        <p:spPr>
          <a:xfrm>
            <a:off x="84582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6" name="Google Shape;2926;p72"/>
          <p:cNvCxnSpPr/>
          <p:nvPr/>
        </p:nvCxnSpPr>
        <p:spPr>
          <a:xfrm>
            <a:off x="7315200" y="5257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27" name="Google Shape;2927;p72"/>
          <p:cNvSpPr txBox="1"/>
          <p:nvPr/>
        </p:nvSpPr>
        <p:spPr>
          <a:xfrm>
            <a:off x="7772399" y="4719704"/>
            <a:ext cx="400929" cy="330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8" name="Google Shape;2928;p72"/>
          <p:cNvSpPr/>
          <p:nvPr/>
        </p:nvSpPr>
        <p:spPr>
          <a:xfrm>
            <a:off x="68580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72"/>
          <p:cNvSpPr/>
          <p:nvPr/>
        </p:nvSpPr>
        <p:spPr>
          <a:xfrm>
            <a:off x="84582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30" name="Google Shape;2930;p72"/>
          <p:cNvCxnSpPr/>
          <p:nvPr/>
        </p:nvCxnSpPr>
        <p:spPr>
          <a:xfrm>
            <a:off x="7315200" y="1524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31" name="Google Shape;2931;p72"/>
          <p:cNvSpPr txBox="1"/>
          <p:nvPr/>
        </p:nvSpPr>
        <p:spPr>
          <a:xfrm>
            <a:off x="7772399" y="985904"/>
            <a:ext cx="400929" cy="330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2" name="Google Shape;2932;p72"/>
          <p:cNvSpPr/>
          <p:nvPr/>
        </p:nvSpPr>
        <p:spPr>
          <a:xfrm>
            <a:off x="45720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3" name="Google Shape;2933;p72"/>
          <p:cNvSpPr/>
          <p:nvPr/>
        </p:nvSpPr>
        <p:spPr>
          <a:xfrm>
            <a:off x="61722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34" name="Google Shape;2934;p72"/>
          <p:cNvCxnSpPr/>
          <p:nvPr/>
        </p:nvCxnSpPr>
        <p:spPr>
          <a:xfrm>
            <a:off x="5029200" y="5257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35" name="Google Shape;2935;p72"/>
          <p:cNvSpPr txBox="1"/>
          <p:nvPr/>
        </p:nvSpPr>
        <p:spPr>
          <a:xfrm>
            <a:off x="5486400" y="476190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72"/>
          <p:cNvSpPr/>
          <p:nvPr/>
        </p:nvSpPr>
        <p:spPr>
          <a:xfrm>
            <a:off x="68580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7" name="Google Shape;2937;p72"/>
          <p:cNvSpPr/>
          <p:nvPr/>
        </p:nvSpPr>
        <p:spPr>
          <a:xfrm>
            <a:off x="84582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38" name="Google Shape;2938;p72"/>
          <p:cNvCxnSpPr/>
          <p:nvPr/>
        </p:nvCxnSpPr>
        <p:spPr>
          <a:xfrm>
            <a:off x="7315200" y="4495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39" name="Google Shape;2939;p72"/>
          <p:cNvSpPr txBox="1"/>
          <p:nvPr/>
        </p:nvSpPr>
        <p:spPr>
          <a:xfrm>
            <a:off x="7772399" y="3957704"/>
            <a:ext cx="400929" cy="330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0" name="Google Shape;2940;p72"/>
          <p:cNvSpPr/>
          <p:nvPr/>
        </p:nvSpPr>
        <p:spPr>
          <a:xfrm>
            <a:off x="68580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1" name="Google Shape;2941;p72"/>
          <p:cNvSpPr/>
          <p:nvPr/>
        </p:nvSpPr>
        <p:spPr>
          <a:xfrm>
            <a:off x="8458200" y="2743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2" name="Google Shape;2942;p72"/>
          <p:cNvCxnSpPr/>
          <p:nvPr/>
        </p:nvCxnSpPr>
        <p:spPr>
          <a:xfrm>
            <a:off x="7315200" y="2971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43" name="Google Shape;2943;p72"/>
          <p:cNvSpPr txBox="1"/>
          <p:nvPr/>
        </p:nvSpPr>
        <p:spPr>
          <a:xfrm>
            <a:off x="7772399" y="2433704"/>
            <a:ext cx="400929" cy="330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72"/>
          <p:cNvSpPr/>
          <p:nvPr/>
        </p:nvSpPr>
        <p:spPr>
          <a:xfrm>
            <a:off x="17526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72"/>
          <p:cNvSpPr/>
          <p:nvPr/>
        </p:nvSpPr>
        <p:spPr>
          <a:xfrm>
            <a:off x="33528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6" name="Google Shape;2946;p72"/>
          <p:cNvCxnSpPr/>
          <p:nvPr/>
        </p:nvCxnSpPr>
        <p:spPr>
          <a:xfrm>
            <a:off x="2209800" y="2286000"/>
            <a:ext cx="11430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47" name="Google Shape;2947;p72"/>
          <p:cNvSpPr txBox="1"/>
          <p:nvPr/>
        </p:nvSpPr>
        <p:spPr>
          <a:xfrm>
            <a:off x="2667000" y="1888584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8" name="Google Shape;2948;p72"/>
          <p:cNvSpPr/>
          <p:nvPr/>
        </p:nvSpPr>
        <p:spPr>
          <a:xfrm>
            <a:off x="2514600" y="2971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9" name="Google Shape;2949;p72"/>
          <p:cNvSpPr/>
          <p:nvPr/>
        </p:nvSpPr>
        <p:spPr>
          <a:xfrm>
            <a:off x="762000" y="3581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0" name="Google Shape;2950;p72"/>
          <p:cNvSpPr/>
          <p:nvPr/>
        </p:nvSpPr>
        <p:spPr>
          <a:xfrm>
            <a:off x="1905000" y="5715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72"/>
          <p:cNvSpPr/>
          <p:nvPr/>
        </p:nvSpPr>
        <p:spPr>
          <a:xfrm>
            <a:off x="3276600" y="3048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72"/>
          <p:cNvSpPr/>
          <p:nvPr/>
        </p:nvSpPr>
        <p:spPr>
          <a:xfrm>
            <a:off x="2514600" y="4038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53" name="Google Shape;2953;p72"/>
          <p:cNvCxnSpPr/>
          <p:nvPr/>
        </p:nvCxnSpPr>
        <p:spPr>
          <a:xfrm flipH="1">
            <a:off x="1152525" y="2447925"/>
            <a:ext cx="666750" cy="12001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54" name="Google Shape;2954;p72"/>
          <p:cNvCxnSpPr/>
          <p:nvPr/>
        </p:nvCxnSpPr>
        <p:spPr>
          <a:xfrm>
            <a:off x="1152525" y="3971925"/>
            <a:ext cx="819150" cy="18097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55" name="Google Shape;2955;p72"/>
          <p:cNvCxnSpPr/>
          <p:nvPr/>
        </p:nvCxnSpPr>
        <p:spPr>
          <a:xfrm flipH="1" rot="10800000">
            <a:off x="2295525" y="4495800"/>
            <a:ext cx="447675" cy="12858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56" name="Google Shape;2956;p72"/>
          <p:cNvCxnSpPr/>
          <p:nvPr/>
        </p:nvCxnSpPr>
        <p:spPr>
          <a:xfrm flipH="1">
            <a:off x="2905125" y="34385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57" name="Google Shape;2957;p72"/>
          <p:cNvCxnSpPr/>
          <p:nvPr/>
        </p:nvCxnSpPr>
        <p:spPr>
          <a:xfrm>
            <a:off x="2743200" y="3429000"/>
            <a:ext cx="0" cy="60960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58" name="Google Shape;2958;p72"/>
          <p:cNvCxnSpPr/>
          <p:nvPr/>
        </p:nvCxnSpPr>
        <p:spPr>
          <a:xfrm>
            <a:off x="1981200" y="2514600"/>
            <a:ext cx="152400" cy="32004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59" name="Google Shape;2959;p72"/>
          <p:cNvCxnSpPr/>
          <p:nvPr/>
        </p:nvCxnSpPr>
        <p:spPr>
          <a:xfrm flipH="1">
            <a:off x="2905125" y="2447925"/>
            <a:ext cx="514350" cy="59055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60" name="Google Shape;2960;p72"/>
          <p:cNvCxnSpPr/>
          <p:nvPr/>
        </p:nvCxnSpPr>
        <p:spPr>
          <a:xfrm flipH="1">
            <a:off x="3505200" y="2514600"/>
            <a:ext cx="76200" cy="53340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61" name="Google Shape;2961;p72"/>
          <p:cNvSpPr/>
          <p:nvPr/>
        </p:nvSpPr>
        <p:spPr>
          <a:xfrm>
            <a:off x="68580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2" name="Google Shape;2962;p72"/>
          <p:cNvSpPr/>
          <p:nvPr/>
        </p:nvSpPr>
        <p:spPr>
          <a:xfrm>
            <a:off x="84582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63" name="Google Shape;2963;p72"/>
          <p:cNvCxnSpPr/>
          <p:nvPr/>
        </p:nvCxnSpPr>
        <p:spPr>
          <a:xfrm>
            <a:off x="7315200" y="3733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64" name="Google Shape;2964;p72"/>
          <p:cNvSpPr txBox="1"/>
          <p:nvPr/>
        </p:nvSpPr>
        <p:spPr>
          <a:xfrm>
            <a:off x="7772399" y="3195704"/>
            <a:ext cx="400929" cy="330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72"/>
          <p:cNvSpPr/>
          <p:nvPr/>
        </p:nvSpPr>
        <p:spPr>
          <a:xfrm>
            <a:off x="68580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72"/>
          <p:cNvSpPr/>
          <p:nvPr/>
        </p:nvSpPr>
        <p:spPr>
          <a:xfrm>
            <a:off x="84582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67" name="Google Shape;2967;p72"/>
          <p:cNvCxnSpPr/>
          <p:nvPr/>
        </p:nvCxnSpPr>
        <p:spPr>
          <a:xfrm>
            <a:off x="7315200" y="6019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68" name="Google Shape;2968;p72"/>
          <p:cNvSpPr txBox="1"/>
          <p:nvPr/>
        </p:nvSpPr>
        <p:spPr>
          <a:xfrm>
            <a:off x="7772400" y="5481704"/>
            <a:ext cx="531464" cy="330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9" name="Google Shape;2969;p72"/>
          <p:cNvSpPr/>
          <p:nvPr/>
        </p:nvSpPr>
        <p:spPr>
          <a:xfrm>
            <a:off x="68580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0" name="Google Shape;2970;p72"/>
          <p:cNvSpPr/>
          <p:nvPr/>
        </p:nvSpPr>
        <p:spPr>
          <a:xfrm>
            <a:off x="84582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1" name="Google Shape;2971;p72"/>
          <p:cNvCxnSpPr/>
          <p:nvPr/>
        </p:nvCxnSpPr>
        <p:spPr>
          <a:xfrm>
            <a:off x="7315200" y="762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72" name="Google Shape;2972;p72"/>
          <p:cNvSpPr txBox="1"/>
          <p:nvPr/>
        </p:nvSpPr>
        <p:spPr>
          <a:xfrm>
            <a:off x="7772399" y="223904"/>
            <a:ext cx="400929" cy="330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72"/>
          <p:cNvSpPr/>
          <p:nvPr/>
        </p:nvSpPr>
        <p:spPr>
          <a:xfrm>
            <a:off x="45720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4" name="Google Shape;2974;p72"/>
          <p:cNvSpPr/>
          <p:nvPr/>
        </p:nvSpPr>
        <p:spPr>
          <a:xfrm>
            <a:off x="61722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5" name="Google Shape;2975;p72"/>
          <p:cNvCxnSpPr/>
          <p:nvPr/>
        </p:nvCxnSpPr>
        <p:spPr>
          <a:xfrm>
            <a:off x="5029200" y="6019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76" name="Google Shape;2976;p72"/>
          <p:cNvSpPr txBox="1"/>
          <p:nvPr/>
        </p:nvSpPr>
        <p:spPr>
          <a:xfrm>
            <a:off x="5486400" y="552390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7" name="Google Shape;2977;p72"/>
          <p:cNvSpPr/>
          <p:nvPr/>
        </p:nvSpPr>
        <p:spPr>
          <a:xfrm>
            <a:off x="68580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8" name="Google Shape;2978;p72"/>
          <p:cNvSpPr/>
          <p:nvPr/>
        </p:nvSpPr>
        <p:spPr>
          <a:xfrm>
            <a:off x="84582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9" name="Google Shape;2979;p72"/>
          <p:cNvCxnSpPr/>
          <p:nvPr/>
        </p:nvCxnSpPr>
        <p:spPr>
          <a:xfrm>
            <a:off x="7315200" y="2286000"/>
            <a:ext cx="1143000" cy="0"/>
          </a:xfrm>
          <a:prstGeom prst="straightConnector1">
            <a:avLst/>
          </a:prstGeom>
          <a:noFill/>
          <a:ln cap="flat" cmpd="sng" w="222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80" name="Google Shape;2980;p72"/>
          <p:cNvSpPr txBox="1"/>
          <p:nvPr/>
        </p:nvSpPr>
        <p:spPr>
          <a:xfrm>
            <a:off x="7772399" y="1747904"/>
            <a:ext cx="400929" cy="330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1" name="Google Shape;2981;p72"/>
          <p:cNvSpPr/>
          <p:nvPr/>
        </p:nvSpPr>
        <p:spPr>
          <a:xfrm>
            <a:off x="4572000" y="2743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2" name="Google Shape;2982;p72"/>
          <p:cNvSpPr/>
          <p:nvPr/>
        </p:nvSpPr>
        <p:spPr>
          <a:xfrm>
            <a:off x="6172200" y="2743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83" name="Google Shape;2983;p72"/>
          <p:cNvCxnSpPr/>
          <p:nvPr/>
        </p:nvCxnSpPr>
        <p:spPr>
          <a:xfrm>
            <a:off x="5029200" y="29718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84" name="Google Shape;2984;p72"/>
          <p:cNvSpPr txBox="1"/>
          <p:nvPr/>
        </p:nvSpPr>
        <p:spPr>
          <a:xfrm>
            <a:off x="5486400" y="247590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5" name="Google Shape;2985;p72"/>
          <p:cNvSpPr/>
          <p:nvPr/>
        </p:nvSpPr>
        <p:spPr>
          <a:xfrm>
            <a:off x="45720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6" name="Google Shape;2986;p72"/>
          <p:cNvSpPr/>
          <p:nvPr/>
        </p:nvSpPr>
        <p:spPr>
          <a:xfrm>
            <a:off x="61722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87" name="Google Shape;2987;p72"/>
          <p:cNvCxnSpPr/>
          <p:nvPr/>
        </p:nvCxnSpPr>
        <p:spPr>
          <a:xfrm>
            <a:off x="5029200" y="2286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88" name="Google Shape;2988;p72"/>
          <p:cNvSpPr txBox="1"/>
          <p:nvPr/>
        </p:nvSpPr>
        <p:spPr>
          <a:xfrm>
            <a:off x="5486400" y="179010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9" name="Google Shape;2989;p72"/>
          <p:cNvSpPr txBox="1"/>
          <p:nvPr/>
        </p:nvSpPr>
        <p:spPr>
          <a:xfrm>
            <a:off x="4191000" y="0"/>
            <a:ext cx="762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0" name="Google Shape;2990;p72"/>
          <p:cNvSpPr/>
          <p:nvPr/>
        </p:nvSpPr>
        <p:spPr>
          <a:xfrm>
            <a:off x="32766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1" name="Google Shape;2991;p72"/>
          <p:cNvSpPr/>
          <p:nvPr/>
        </p:nvSpPr>
        <p:spPr>
          <a:xfrm>
            <a:off x="914400" y="5257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2" name="Google Shape;2992;p72"/>
          <p:cNvSpPr/>
          <p:nvPr/>
        </p:nvSpPr>
        <p:spPr>
          <a:xfrm>
            <a:off x="152400" y="2895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3" name="Google Shape;2993;p72"/>
          <p:cNvCxnSpPr/>
          <p:nvPr/>
        </p:nvCxnSpPr>
        <p:spPr>
          <a:xfrm flipH="1" rot="10800000">
            <a:off x="2362200" y="5419725"/>
            <a:ext cx="981075" cy="5238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94" name="Google Shape;2994;p72"/>
          <p:cNvCxnSpPr/>
          <p:nvPr/>
        </p:nvCxnSpPr>
        <p:spPr>
          <a:xfrm rot="10800000">
            <a:off x="1304925" y="5648325"/>
            <a:ext cx="600075" cy="295275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95" name="Google Shape;2995;p72"/>
          <p:cNvCxnSpPr/>
          <p:nvPr/>
        </p:nvCxnSpPr>
        <p:spPr>
          <a:xfrm rot="10800000">
            <a:off x="542925" y="3286125"/>
            <a:ext cx="285750" cy="36195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96" name="Google Shape;2996;p72"/>
          <p:cNvCxnSpPr/>
          <p:nvPr/>
        </p:nvCxnSpPr>
        <p:spPr>
          <a:xfrm rot="10800000">
            <a:off x="2905125" y="4429125"/>
            <a:ext cx="438150" cy="66675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97" name="Google Shape;2997;p72"/>
          <p:cNvCxnSpPr/>
          <p:nvPr/>
        </p:nvCxnSpPr>
        <p:spPr>
          <a:xfrm>
            <a:off x="3505200" y="3505200"/>
            <a:ext cx="0" cy="15240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98" name="Google Shape;2998;p72"/>
          <p:cNvCxnSpPr/>
          <p:nvPr/>
        </p:nvCxnSpPr>
        <p:spPr>
          <a:xfrm flipH="1" rot="10800000">
            <a:off x="542925" y="2286000"/>
            <a:ext cx="1209675" cy="6762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99" name="Google Shape;2999;p72"/>
          <p:cNvSpPr txBox="1"/>
          <p:nvPr/>
        </p:nvSpPr>
        <p:spPr>
          <a:xfrm>
            <a:off x="679940" y="307378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0" name="Google Shape;3000;p72"/>
          <p:cNvSpPr txBox="1"/>
          <p:nvPr/>
        </p:nvSpPr>
        <p:spPr>
          <a:xfrm>
            <a:off x="2438400" y="3581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1" name="Google Shape;3001;p72"/>
          <p:cNvSpPr txBox="1"/>
          <p:nvPr/>
        </p:nvSpPr>
        <p:spPr>
          <a:xfrm>
            <a:off x="3048000" y="3657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2" name="Google Shape;3002;p72"/>
          <p:cNvSpPr txBox="1"/>
          <p:nvPr/>
        </p:nvSpPr>
        <p:spPr>
          <a:xfrm>
            <a:off x="2859256" y="2514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3" name="Google Shape;3003;p72"/>
          <p:cNvSpPr txBox="1"/>
          <p:nvPr/>
        </p:nvSpPr>
        <p:spPr>
          <a:xfrm>
            <a:off x="3581400" y="2590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4" name="Google Shape;3004;p72"/>
          <p:cNvSpPr txBox="1"/>
          <p:nvPr/>
        </p:nvSpPr>
        <p:spPr>
          <a:xfrm>
            <a:off x="3104272" y="4397324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5" name="Google Shape;3005;p72"/>
          <p:cNvSpPr txBox="1"/>
          <p:nvPr/>
        </p:nvSpPr>
        <p:spPr>
          <a:xfrm>
            <a:off x="3505200" y="4038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6" name="Google Shape;3006;p72"/>
          <p:cNvSpPr txBox="1"/>
          <p:nvPr/>
        </p:nvSpPr>
        <p:spPr>
          <a:xfrm>
            <a:off x="2895600" y="5638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7" name="Google Shape;3007;p72"/>
          <p:cNvSpPr txBox="1"/>
          <p:nvPr/>
        </p:nvSpPr>
        <p:spPr>
          <a:xfrm>
            <a:off x="2514600" y="4876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8" name="Google Shape;3008;p72"/>
          <p:cNvSpPr txBox="1"/>
          <p:nvPr/>
        </p:nvSpPr>
        <p:spPr>
          <a:xfrm>
            <a:off x="1363392" y="578534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9" name="Google Shape;3009;p72"/>
          <p:cNvSpPr txBox="1"/>
          <p:nvPr/>
        </p:nvSpPr>
        <p:spPr>
          <a:xfrm>
            <a:off x="762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0" name="Google Shape;3010;p72"/>
          <p:cNvSpPr txBox="1"/>
          <p:nvPr/>
        </p:nvSpPr>
        <p:spPr>
          <a:xfrm>
            <a:off x="14478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1" name="Google Shape;3011;p72"/>
          <p:cNvSpPr txBox="1"/>
          <p:nvPr/>
        </p:nvSpPr>
        <p:spPr>
          <a:xfrm>
            <a:off x="914400" y="229186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2" name="Google Shape;3012;p72"/>
          <p:cNvSpPr txBox="1"/>
          <p:nvPr/>
        </p:nvSpPr>
        <p:spPr>
          <a:xfrm>
            <a:off x="1447800" y="2971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3" name="Google Shape;3013;p72"/>
          <p:cNvSpPr txBox="1"/>
          <p:nvPr/>
        </p:nvSpPr>
        <p:spPr>
          <a:xfrm>
            <a:off x="2057399" y="3886200"/>
            <a:ext cx="474785" cy="291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4" name="Google Shape;3014;p72"/>
          <p:cNvSpPr txBox="1"/>
          <p:nvPr/>
        </p:nvSpPr>
        <p:spPr>
          <a:xfrm>
            <a:off x="228600" y="2971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5" name="Google Shape;3015;p72"/>
          <p:cNvSpPr txBox="1"/>
          <p:nvPr/>
        </p:nvSpPr>
        <p:spPr>
          <a:xfrm>
            <a:off x="18288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6" name="Google Shape;3016;p72"/>
          <p:cNvSpPr txBox="1"/>
          <p:nvPr/>
        </p:nvSpPr>
        <p:spPr>
          <a:xfrm>
            <a:off x="34290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7" name="Google Shape;3017;p72"/>
          <p:cNvSpPr txBox="1"/>
          <p:nvPr/>
        </p:nvSpPr>
        <p:spPr>
          <a:xfrm>
            <a:off x="838200" y="3657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8" name="Google Shape;3018;p72"/>
          <p:cNvSpPr txBox="1"/>
          <p:nvPr/>
        </p:nvSpPr>
        <p:spPr>
          <a:xfrm>
            <a:off x="2590800" y="30480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9" name="Google Shape;3019;p72"/>
          <p:cNvSpPr txBox="1"/>
          <p:nvPr/>
        </p:nvSpPr>
        <p:spPr>
          <a:xfrm>
            <a:off x="3352800" y="31242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0" name="Google Shape;3020;p72"/>
          <p:cNvSpPr txBox="1"/>
          <p:nvPr/>
        </p:nvSpPr>
        <p:spPr>
          <a:xfrm>
            <a:off x="2590800" y="4114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1" name="Google Shape;3021;p72"/>
          <p:cNvSpPr txBox="1"/>
          <p:nvPr/>
        </p:nvSpPr>
        <p:spPr>
          <a:xfrm>
            <a:off x="990600" y="53340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2" name="Google Shape;3022;p72"/>
          <p:cNvSpPr txBox="1"/>
          <p:nvPr/>
        </p:nvSpPr>
        <p:spPr>
          <a:xfrm>
            <a:off x="33528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3" name="Google Shape;3023;p72"/>
          <p:cNvSpPr txBox="1"/>
          <p:nvPr/>
        </p:nvSpPr>
        <p:spPr>
          <a:xfrm>
            <a:off x="1981200" y="57912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4" name="Google Shape;3024;p72"/>
          <p:cNvSpPr txBox="1"/>
          <p:nvPr/>
        </p:nvSpPr>
        <p:spPr>
          <a:xfrm>
            <a:off x="6934200" y="3581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5" name="Google Shape;3025;p72"/>
          <p:cNvSpPr txBox="1"/>
          <p:nvPr/>
        </p:nvSpPr>
        <p:spPr>
          <a:xfrm>
            <a:off x="6934200" y="5867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6" name="Google Shape;3026;p72"/>
          <p:cNvSpPr txBox="1"/>
          <p:nvPr/>
        </p:nvSpPr>
        <p:spPr>
          <a:xfrm>
            <a:off x="8534400" y="3581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7" name="Google Shape;3027;p72"/>
          <p:cNvSpPr txBox="1"/>
          <p:nvPr/>
        </p:nvSpPr>
        <p:spPr>
          <a:xfrm>
            <a:off x="8534400" y="5867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8" name="Google Shape;3028;p72"/>
          <p:cNvSpPr txBox="1"/>
          <p:nvPr/>
        </p:nvSpPr>
        <p:spPr>
          <a:xfrm>
            <a:off x="4648200" y="1371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9" name="Google Shape;3029;p72"/>
          <p:cNvSpPr txBox="1"/>
          <p:nvPr/>
        </p:nvSpPr>
        <p:spPr>
          <a:xfrm>
            <a:off x="6934200" y="609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0" name="Google Shape;3030;p72"/>
          <p:cNvSpPr txBox="1"/>
          <p:nvPr/>
        </p:nvSpPr>
        <p:spPr>
          <a:xfrm>
            <a:off x="6248400" y="13716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1" name="Google Shape;3031;p72"/>
          <p:cNvSpPr txBox="1"/>
          <p:nvPr/>
        </p:nvSpPr>
        <p:spPr>
          <a:xfrm>
            <a:off x="8534400" y="6096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2" name="Google Shape;3032;p72"/>
          <p:cNvSpPr txBox="1"/>
          <p:nvPr/>
        </p:nvSpPr>
        <p:spPr>
          <a:xfrm>
            <a:off x="4648200" y="5867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3" name="Google Shape;3033;p72"/>
          <p:cNvSpPr txBox="1"/>
          <p:nvPr/>
        </p:nvSpPr>
        <p:spPr>
          <a:xfrm>
            <a:off x="6934200" y="5105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4" name="Google Shape;3034;p72"/>
          <p:cNvSpPr txBox="1"/>
          <p:nvPr/>
        </p:nvSpPr>
        <p:spPr>
          <a:xfrm>
            <a:off x="8534400" y="5105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5" name="Google Shape;3035;p72"/>
          <p:cNvSpPr txBox="1"/>
          <p:nvPr/>
        </p:nvSpPr>
        <p:spPr>
          <a:xfrm>
            <a:off x="6248400" y="5867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6" name="Google Shape;3036;p72"/>
          <p:cNvSpPr txBox="1"/>
          <p:nvPr/>
        </p:nvSpPr>
        <p:spPr>
          <a:xfrm>
            <a:off x="6934200" y="13716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7" name="Google Shape;3037;p72"/>
          <p:cNvSpPr txBox="1"/>
          <p:nvPr/>
        </p:nvSpPr>
        <p:spPr>
          <a:xfrm>
            <a:off x="8534400" y="1371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8" name="Google Shape;3038;p72"/>
          <p:cNvSpPr txBox="1"/>
          <p:nvPr/>
        </p:nvSpPr>
        <p:spPr>
          <a:xfrm>
            <a:off x="6934200" y="21336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9" name="Google Shape;3039;p72"/>
          <p:cNvSpPr txBox="1"/>
          <p:nvPr/>
        </p:nvSpPr>
        <p:spPr>
          <a:xfrm>
            <a:off x="4648200" y="51054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0" name="Google Shape;3040;p72"/>
          <p:cNvSpPr txBox="1"/>
          <p:nvPr/>
        </p:nvSpPr>
        <p:spPr>
          <a:xfrm>
            <a:off x="8534400" y="2133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72"/>
          <p:cNvSpPr txBox="1"/>
          <p:nvPr/>
        </p:nvSpPr>
        <p:spPr>
          <a:xfrm>
            <a:off x="62484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2" name="Google Shape;3042;p72"/>
          <p:cNvSpPr txBox="1"/>
          <p:nvPr/>
        </p:nvSpPr>
        <p:spPr>
          <a:xfrm>
            <a:off x="4648200" y="2819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3" name="Google Shape;3043;p72"/>
          <p:cNvSpPr txBox="1"/>
          <p:nvPr/>
        </p:nvSpPr>
        <p:spPr>
          <a:xfrm>
            <a:off x="6934200" y="4343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4" name="Google Shape;3044;p72"/>
          <p:cNvSpPr txBox="1"/>
          <p:nvPr/>
        </p:nvSpPr>
        <p:spPr>
          <a:xfrm>
            <a:off x="6248400" y="2819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5" name="Google Shape;3045;p72"/>
          <p:cNvSpPr txBox="1"/>
          <p:nvPr/>
        </p:nvSpPr>
        <p:spPr>
          <a:xfrm>
            <a:off x="8534400" y="4343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6" name="Google Shape;3046;p72"/>
          <p:cNvSpPr txBox="1"/>
          <p:nvPr/>
        </p:nvSpPr>
        <p:spPr>
          <a:xfrm>
            <a:off x="4648200" y="2133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7" name="Google Shape;3047;p72"/>
          <p:cNvSpPr txBox="1"/>
          <p:nvPr/>
        </p:nvSpPr>
        <p:spPr>
          <a:xfrm>
            <a:off x="6248400" y="21336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8" name="Google Shape;3048;p72"/>
          <p:cNvSpPr txBox="1"/>
          <p:nvPr/>
        </p:nvSpPr>
        <p:spPr>
          <a:xfrm>
            <a:off x="8534400" y="2819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9" name="Google Shape;3049;p72"/>
          <p:cNvSpPr txBox="1"/>
          <p:nvPr/>
        </p:nvSpPr>
        <p:spPr>
          <a:xfrm>
            <a:off x="6934200" y="2819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50" name="Google Shape;3050;p72"/>
          <p:cNvCxnSpPr/>
          <p:nvPr/>
        </p:nvCxnSpPr>
        <p:spPr>
          <a:xfrm>
            <a:off x="990600" y="4038600"/>
            <a:ext cx="152400" cy="12192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51" name="Google Shape;3051;p72"/>
          <p:cNvSpPr/>
          <p:nvPr/>
        </p:nvSpPr>
        <p:spPr>
          <a:xfrm>
            <a:off x="45720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2" name="Google Shape;3052;p72"/>
          <p:cNvSpPr/>
          <p:nvPr/>
        </p:nvSpPr>
        <p:spPr>
          <a:xfrm>
            <a:off x="61722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53" name="Google Shape;3053;p72"/>
          <p:cNvCxnSpPr/>
          <p:nvPr/>
        </p:nvCxnSpPr>
        <p:spPr>
          <a:xfrm>
            <a:off x="5029200" y="762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54" name="Google Shape;3054;p72"/>
          <p:cNvSpPr txBox="1"/>
          <p:nvPr/>
        </p:nvSpPr>
        <p:spPr>
          <a:xfrm>
            <a:off x="5486400" y="26610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5" name="Google Shape;3055;p72"/>
          <p:cNvSpPr txBox="1"/>
          <p:nvPr/>
        </p:nvSpPr>
        <p:spPr>
          <a:xfrm>
            <a:off x="4648200" y="609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6" name="Google Shape;3056;p72"/>
          <p:cNvSpPr txBox="1"/>
          <p:nvPr/>
        </p:nvSpPr>
        <p:spPr>
          <a:xfrm>
            <a:off x="6248400" y="609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7" name="Google Shape;3057;p72"/>
          <p:cNvSpPr/>
          <p:nvPr/>
        </p:nvSpPr>
        <p:spPr>
          <a:xfrm>
            <a:off x="45720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8" name="Google Shape;3058;p72"/>
          <p:cNvSpPr/>
          <p:nvPr/>
        </p:nvSpPr>
        <p:spPr>
          <a:xfrm>
            <a:off x="61722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59" name="Google Shape;3059;p72"/>
          <p:cNvCxnSpPr/>
          <p:nvPr/>
        </p:nvCxnSpPr>
        <p:spPr>
          <a:xfrm>
            <a:off x="5029200" y="4495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60" name="Google Shape;3060;p72"/>
          <p:cNvSpPr txBox="1"/>
          <p:nvPr/>
        </p:nvSpPr>
        <p:spPr>
          <a:xfrm>
            <a:off x="5486400" y="399990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1" name="Google Shape;3061;p72"/>
          <p:cNvSpPr txBox="1"/>
          <p:nvPr/>
        </p:nvSpPr>
        <p:spPr>
          <a:xfrm>
            <a:off x="4648200" y="4343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2" name="Google Shape;3062;p72"/>
          <p:cNvSpPr txBox="1"/>
          <p:nvPr/>
        </p:nvSpPr>
        <p:spPr>
          <a:xfrm>
            <a:off x="6248400" y="4343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3" name="Google Shape;3063;p72"/>
          <p:cNvSpPr/>
          <p:nvPr/>
        </p:nvSpPr>
        <p:spPr>
          <a:xfrm>
            <a:off x="45720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4" name="Google Shape;3064;p72"/>
          <p:cNvSpPr/>
          <p:nvPr/>
        </p:nvSpPr>
        <p:spPr>
          <a:xfrm>
            <a:off x="61722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5" name="Google Shape;3065;p72"/>
          <p:cNvCxnSpPr/>
          <p:nvPr/>
        </p:nvCxnSpPr>
        <p:spPr>
          <a:xfrm>
            <a:off x="5029200" y="3733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66" name="Google Shape;3066;p72"/>
          <p:cNvSpPr txBox="1"/>
          <p:nvPr/>
        </p:nvSpPr>
        <p:spPr>
          <a:xfrm>
            <a:off x="5486400" y="323790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7" name="Google Shape;3067;p72"/>
          <p:cNvSpPr txBox="1"/>
          <p:nvPr/>
        </p:nvSpPr>
        <p:spPr>
          <a:xfrm>
            <a:off x="4648200" y="3581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8" name="Google Shape;3068;p72"/>
          <p:cNvSpPr txBox="1"/>
          <p:nvPr/>
        </p:nvSpPr>
        <p:spPr>
          <a:xfrm>
            <a:off x="6248400" y="3581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9" name="Google Shape;3069;p72"/>
          <p:cNvSpPr txBox="1"/>
          <p:nvPr/>
        </p:nvSpPr>
        <p:spPr>
          <a:xfrm>
            <a:off x="838200" y="457200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Edge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0" name="Google Shape;3070;p7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4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p73"/>
          <p:cNvSpPr/>
          <p:nvPr/>
        </p:nvSpPr>
        <p:spPr>
          <a:xfrm>
            <a:off x="45720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6" name="Google Shape;3076;p73"/>
          <p:cNvSpPr/>
          <p:nvPr/>
        </p:nvSpPr>
        <p:spPr>
          <a:xfrm>
            <a:off x="61722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7" name="Google Shape;3077;p73"/>
          <p:cNvCxnSpPr/>
          <p:nvPr/>
        </p:nvCxnSpPr>
        <p:spPr>
          <a:xfrm>
            <a:off x="5029200" y="1524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78" name="Google Shape;3078;p73"/>
          <p:cNvSpPr txBox="1"/>
          <p:nvPr/>
        </p:nvSpPr>
        <p:spPr>
          <a:xfrm>
            <a:off x="5486400" y="111251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9" name="Google Shape;3079;p73"/>
          <p:cNvSpPr/>
          <p:nvPr/>
        </p:nvSpPr>
        <p:spPr>
          <a:xfrm>
            <a:off x="68580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0" name="Google Shape;3080;p73"/>
          <p:cNvSpPr/>
          <p:nvPr/>
        </p:nvSpPr>
        <p:spPr>
          <a:xfrm>
            <a:off x="84582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1" name="Google Shape;3081;p73"/>
          <p:cNvCxnSpPr/>
          <p:nvPr/>
        </p:nvCxnSpPr>
        <p:spPr>
          <a:xfrm>
            <a:off x="7315200" y="5257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82" name="Google Shape;3082;p73"/>
          <p:cNvSpPr txBox="1"/>
          <p:nvPr/>
        </p:nvSpPr>
        <p:spPr>
          <a:xfrm>
            <a:off x="7772399" y="4804111"/>
            <a:ext cx="376743" cy="342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3" name="Google Shape;3083;p73"/>
          <p:cNvSpPr/>
          <p:nvPr/>
        </p:nvSpPr>
        <p:spPr>
          <a:xfrm>
            <a:off x="68580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4" name="Google Shape;3084;p73"/>
          <p:cNvSpPr/>
          <p:nvPr/>
        </p:nvSpPr>
        <p:spPr>
          <a:xfrm>
            <a:off x="84582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5" name="Google Shape;3085;p73"/>
          <p:cNvCxnSpPr/>
          <p:nvPr/>
        </p:nvCxnSpPr>
        <p:spPr>
          <a:xfrm>
            <a:off x="7315200" y="1524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86" name="Google Shape;3086;p73"/>
          <p:cNvSpPr txBox="1"/>
          <p:nvPr/>
        </p:nvSpPr>
        <p:spPr>
          <a:xfrm>
            <a:off x="7772399" y="1070311"/>
            <a:ext cx="376743" cy="342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7" name="Google Shape;3087;p73"/>
          <p:cNvSpPr/>
          <p:nvPr/>
        </p:nvSpPr>
        <p:spPr>
          <a:xfrm>
            <a:off x="45720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73"/>
          <p:cNvSpPr/>
          <p:nvPr/>
        </p:nvSpPr>
        <p:spPr>
          <a:xfrm>
            <a:off x="61722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9" name="Google Shape;3089;p73"/>
          <p:cNvCxnSpPr/>
          <p:nvPr/>
        </p:nvCxnSpPr>
        <p:spPr>
          <a:xfrm>
            <a:off x="5029200" y="5257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90" name="Google Shape;3090;p73"/>
          <p:cNvSpPr txBox="1"/>
          <p:nvPr/>
        </p:nvSpPr>
        <p:spPr>
          <a:xfrm>
            <a:off x="5486400" y="484631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73"/>
          <p:cNvSpPr/>
          <p:nvPr/>
        </p:nvSpPr>
        <p:spPr>
          <a:xfrm>
            <a:off x="68580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2" name="Google Shape;3092;p73"/>
          <p:cNvSpPr/>
          <p:nvPr/>
        </p:nvSpPr>
        <p:spPr>
          <a:xfrm>
            <a:off x="84582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93" name="Google Shape;3093;p73"/>
          <p:cNvCxnSpPr/>
          <p:nvPr/>
        </p:nvCxnSpPr>
        <p:spPr>
          <a:xfrm>
            <a:off x="7315200" y="4495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94" name="Google Shape;3094;p73"/>
          <p:cNvSpPr txBox="1"/>
          <p:nvPr/>
        </p:nvSpPr>
        <p:spPr>
          <a:xfrm>
            <a:off x="7772399" y="4042111"/>
            <a:ext cx="376743" cy="342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73"/>
          <p:cNvSpPr/>
          <p:nvPr/>
        </p:nvSpPr>
        <p:spPr>
          <a:xfrm>
            <a:off x="6858000" y="2743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73"/>
          <p:cNvSpPr/>
          <p:nvPr/>
        </p:nvSpPr>
        <p:spPr>
          <a:xfrm>
            <a:off x="8458200" y="2743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97" name="Google Shape;3097;p73"/>
          <p:cNvCxnSpPr/>
          <p:nvPr/>
        </p:nvCxnSpPr>
        <p:spPr>
          <a:xfrm>
            <a:off x="7315200" y="29718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98" name="Google Shape;3098;p73"/>
          <p:cNvSpPr txBox="1"/>
          <p:nvPr/>
        </p:nvSpPr>
        <p:spPr>
          <a:xfrm>
            <a:off x="7772399" y="2518111"/>
            <a:ext cx="376743" cy="342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73"/>
          <p:cNvSpPr/>
          <p:nvPr/>
        </p:nvSpPr>
        <p:spPr>
          <a:xfrm>
            <a:off x="17526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0" name="Google Shape;3100;p73"/>
          <p:cNvSpPr/>
          <p:nvPr/>
        </p:nvSpPr>
        <p:spPr>
          <a:xfrm>
            <a:off x="33528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01" name="Google Shape;3101;p73"/>
          <p:cNvCxnSpPr/>
          <p:nvPr/>
        </p:nvCxnSpPr>
        <p:spPr>
          <a:xfrm>
            <a:off x="2209800" y="2286000"/>
            <a:ext cx="11430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02" name="Google Shape;3102;p73"/>
          <p:cNvSpPr txBox="1"/>
          <p:nvPr/>
        </p:nvSpPr>
        <p:spPr>
          <a:xfrm>
            <a:off x="2667000" y="2057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3" name="Google Shape;3103;p73"/>
          <p:cNvSpPr/>
          <p:nvPr/>
        </p:nvSpPr>
        <p:spPr>
          <a:xfrm>
            <a:off x="2514600" y="2971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73"/>
          <p:cNvSpPr/>
          <p:nvPr/>
        </p:nvSpPr>
        <p:spPr>
          <a:xfrm>
            <a:off x="762000" y="3581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73"/>
          <p:cNvSpPr/>
          <p:nvPr/>
        </p:nvSpPr>
        <p:spPr>
          <a:xfrm>
            <a:off x="1905000" y="5715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73"/>
          <p:cNvSpPr/>
          <p:nvPr/>
        </p:nvSpPr>
        <p:spPr>
          <a:xfrm>
            <a:off x="3276600" y="3048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7" name="Google Shape;3107;p73"/>
          <p:cNvSpPr/>
          <p:nvPr/>
        </p:nvSpPr>
        <p:spPr>
          <a:xfrm>
            <a:off x="2514600" y="4038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08" name="Google Shape;3108;p73"/>
          <p:cNvCxnSpPr/>
          <p:nvPr/>
        </p:nvCxnSpPr>
        <p:spPr>
          <a:xfrm flipH="1">
            <a:off x="1152525" y="2447925"/>
            <a:ext cx="666750" cy="12001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09" name="Google Shape;3109;p73"/>
          <p:cNvCxnSpPr/>
          <p:nvPr/>
        </p:nvCxnSpPr>
        <p:spPr>
          <a:xfrm>
            <a:off x="1152525" y="3971925"/>
            <a:ext cx="819150" cy="18097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10" name="Google Shape;3110;p73"/>
          <p:cNvCxnSpPr/>
          <p:nvPr/>
        </p:nvCxnSpPr>
        <p:spPr>
          <a:xfrm flipH="1" rot="10800000">
            <a:off x="2295525" y="4495800"/>
            <a:ext cx="447675" cy="12858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11" name="Google Shape;3111;p73"/>
          <p:cNvCxnSpPr/>
          <p:nvPr/>
        </p:nvCxnSpPr>
        <p:spPr>
          <a:xfrm flipH="1">
            <a:off x="2905125" y="34385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12" name="Google Shape;3112;p73"/>
          <p:cNvCxnSpPr/>
          <p:nvPr/>
        </p:nvCxnSpPr>
        <p:spPr>
          <a:xfrm>
            <a:off x="2743200" y="3429000"/>
            <a:ext cx="0" cy="60960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13" name="Google Shape;3113;p73"/>
          <p:cNvCxnSpPr/>
          <p:nvPr/>
        </p:nvCxnSpPr>
        <p:spPr>
          <a:xfrm>
            <a:off x="1981200" y="2514600"/>
            <a:ext cx="152400" cy="32004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14" name="Google Shape;3114;p73"/>
          <p:cNvCxnSpPr/>
          <p:nvPr/>
        </p:nvCxnSpPr>
        <p:spPr>
          <a:xfrm flipH="1">
            <a:off x="2905125" y="2447925"/>
            <a:ext cx="514350" cy="59055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15" name="Google Shape;3115;p73"/>
          <p:cNvCxnSpPr/>
          <p:nvPr/>
        </p:nvCxnSpPr>
        <p:spPr>
          <a:xfrm flipH="1">
            <a:off x="3505200" y="2514600"/>
            <a:ext cx="76200" cy="53340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16" name="Google Shape;3116;p73"/>
          <p:cNvSpPr/>
          <p:nvPr/>
        </p:nvSpPr>
        <p:spPr>
          <a:xfrm>
            <a:off x="68580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7" name="Google Shape;3117;p73"/>
          <p:cNvSpPr/>
          <p:nvPr/>
        </p:nvSpPr>
        <p:spPr>
          <a:xfrm>
            <a:off x="84582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18" name="Google Shape;3118;p73"/>
          <p:cNvCxnSpPr/>
          <p:nvPr/>
        </p:nvCxnSpPr>
        <p:spPr>
          <a:xfrm>
            <a:off x="7315200" y="3733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19" name="Google Shape;3119;p73"/>
          <p:cNvSpPr txBox="1"/>
          <p:nvPr/>
        </p:nvSpPr>
        <p:spPr>
          <a:xfrm>
            <a:off x="7772399" y="3280111"/>
            <a:ext cx="376743" cy="342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0" name="Google Shape;3120;p73"/>
          <p:cNvSpPr/>
          <p:nvPr/>
        </p:nvSpPr>
        <p:spPr>
          <a:xfrm>
            <a:off x="68580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1" name="Google Shape;3121;p73"/>
          <p:cNvSpPr/>
          <p:nvPr/>
        </p:nvSpPr>
        <p:spPr>
          <a:xfrm>
            <a:off x="84582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2" name="Google Shape;3122;p73"/>
          <p:cNvCxnSpPr/>
          <p:nvPr/>
        </p:nvCxnSpPr>
        <p:spPr>
          <a:xfrm>
            <a:off x="7315200" y="6019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23" name="Google Shape;3123;p73"/>
          <p:cNvSpPr txBox="1"/>
          <p:nvPr/>
        </p:nvSpPr>
        <p:spPr>
          <a:xfrm>
            <a:off x="7772399" y="5566111"/>
            <a:ext cx="499403" cy="342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4" name="Google Shape;3124;p73"/>
          <p:cNvSpPr/>
          <p:nvPr/>
        </p:nvSpPr>
        <p:spPr>
          <a:xfrm>
            <a:off x="68580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5" name="Google Shape;3125;p73"/>
          <p:cNvSpPr/>
          <p:nvPr/>
        </p:nvSpPr>
        <p:spPr>
          <a:xfrm>
            <a:off x="84582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6" name="Google Shape;3126;p73"/>
          <p:cNvCxnSpPr/>
          <p:nvPr/>
        </p:nvCxnSpPr>
        <p:spPr>
          <a:xfrm>
            <a:off x="7315200" y="762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27" name="Google Shape;3127;p73"/>
          <p:cNvSpPr txBox="1"/>
          <p:nvPr/>
        </p:nvSpPr>
        <p:spPr>
          <a:xfrm>
            <a:off x="7772399" y="308311"/>
            <a:ext cx="376743" cy="342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8" name="Google Shape;3128;p73"/>
          <p:cNvSpPr/>
          <p:nvPr/>
        </p:nvSpPr>
        <p:spPr>
          <a:xfrm>
            <a:off x="45720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9" name="Google Shape;3129;p73"/>
          <p:cNvSpPr/>
          <p:nvPr/>
        </p:nvSpPr>
        <p:spPr>
          <a:xfrm>
            <a:off x="61722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0" name="Google Shape;3130;p73"/>
          <p:cNvCxnSpPr/>
          <p:nvPr/>
        </p:nvCxnSpPr>
        <p:spPr>
          <a:xfrm>
            <a:off x="5029200" y="6019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31" name="Google Shape;3131;p73"/>
          <p:cNvSpPr txBox="1"/>
          <p:nvPr/>
        </p:nvSpPr>
        <p:spPr>
          <a:xfrm>
            <a:off x="5486400" y="560831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2" name="Google Shape;3132;p73"/>
          <p:cNvSpPr/>
          <p:nvPr/>
        </p:nvSpPr>
        <p:spPr>
          <a:xfrm>
            <a:off x="68580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3" name="Google Shape;3133;p73"/>
          <p:cNvSpPr/>
          <p:nvPr/>
        </p:nvSpPr>
        <p:spPr>
          <a:xfrm>
            <a:off x="84582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4" name="Google Shape;3134;p73"/>
          <p:cNvCxnSpPr/>
          <p:nvPr/>
        </p:nvCxnSpPr>
        <p:spPr>
          <a:xfrm>
            <a:off x="7315200" y="2286000"/>
            <a:ext cx="1143000" cy="0"/>
          </a:xfrm>
          <a:prstGeom prst="straightConnector1">
            <a:avLst/>
          </a:prstGeom>
          <a:noFill/>
          <a:ln cap="flat" cmpd="sng" w="603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35" name="Google Shape;3135;p73"/>
          <p:cNvSpPr txBox="1"/>
          <p:nvPr/>
        </p:nvSpPr>
        <p:spPr>
          <a:xfrm>
            <a:off x="7772399" y="1832311"/>
            <a:ext cx="376743" cy="342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73"/>
          <p:cNvSpPr/>
          <p:nvPr/>
        </p:nvSpPr>
        <p:spPr>
          <a:xfrm>
            <a:off x="4572000" y="2743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73"/>
          <p:cNvSpPr/>
          <p:nvPr/>
        </p:nvSpPr>
        <p:spPr>
          <a:xfrm>
            <a:off x="6172200" y="2743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8" name="Google Shape;3138;p73"/>
          <p:cNvCxnSpPr/>
          <p:nvPr/>
        </p:nvCxnSpPr>
        <p:spPr>
          <a:xfrm>
            <a:off x="5029200" y="29718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39" name="Google Shape;3139;p73"/>
          <p:cNvSpPr txBox="1"/>
          <p:nvPr/>
        </p:nvSpPr>
        <p:spPr>
          <a:xfrm>
            <a:off x="5486400" y="256031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0" name="Google Shape;3140;p73"/>
          <p:cNvSpPr/>
          <p:nvPr/>
        </p:nvSpPr>
        <p:spPr>
          <a:xfrm>
            <a:off x="45720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1" name="Google Shape;3141;p73"/>
          <p:cNvSpPr/>
          <p:nvPr/>
        </p:nvSpPr>
        <p:spPr>
          <a:xfrm>
            <a:off x="61722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2" name="Google Shape;3142;p73"/>
          <p:cNvCxnSpPr/>
          <p:nvPr/>
        </p:nvCxnSpPr>
        <p:spPr>
          <a:xfrm>
            <a:off x="5029200" y="2286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43" name="Google Shape;3143;p73"/>
          <p:cNvSpPr txBox="1"/>
          <p:nvPr/>
        </p:nvSpPr>
        <p:spPr>
          <a:xfrm>
            <a:off x="5486400" y="187451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4" name="Google Shape;3144;p73"/>
          <p:cNvSpPr txBox="1"/>
          <p:nvPr/>
        </p:nvSpPr>
        <p:spPr>
          <a:xfrm>
            <a:off x="4191000" y="0"/>
            <a:ext cx="762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5" name="Google Shape;3145;p73"/>
          <p:cNvSpPr/>
          <p:nvPr/>
        </p:nvSpPr>
        <p:spPr>
          <a:xfrm>
            <a:off x="32766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6" name="Google Shape;3146;p73"/>
          <p:cNvSpPr/>
          <p:nvPr/>
        </p:nvSpPr>
        <p:spPr>
          <a:xfrm>
            <a:off x="914400" y="5257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7" name="Google Shape;3147;p73"/>
          <p:cNvSpPr/>
          <p:nvPr/>
        </p:nvSpPr>
        <p:spPr>
          <a:xfrm>
            <a:off x="152400" y="2895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8" name="Google Shape;3148;p73"/>
          <p:cNvCxnSpPr/>
          <p:nvPr/>
        </p:nvCxnSpPr>
        <p:spPr>
          <a:xfrm flipH="1" rot="10800000">
            <a:off x="2362200" y="5419725"/>
            <a:ext cx="981075" cy="523875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49" name="Google Shape;3149;p73"/>
          <p:cNvCxnSpPr/>
          <p:nvPr/>
        </p:nvCxnSpPr>
        <p:spPr>
          <a:xfrm rot="10800000">
            <a:off x="1304925" y="5648325"/>
            <a:ext cx="600075" cy="295275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50" name="Google Shape;3150;p73"/>
          <p:cNvCxnSpPr/>
          <p:nvPr/>
        </p:nvCxnSpPr>
        <p:spPr>
          <a:xfrm rot="10800000">
            <a:off x="542925" y="3286125"/>
            <a:ext cx="285750" cy="36195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51" name="Google Shape;3151;p73"/>
          <p:cNvCxnSpPr/>
          <p:nvPr/>
        </p:nvCxnSpPr>
        <p:spPr>
          <a:xfrm rot="10800000">
            <a:off x="2905125" y="4429125"/>
            <a:ext cx="438150" cy="66675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52" name="Google Shape;3152;p73"/>
          <p:cNvCxnSpPr/>
          <p:nvPr/>
        </p:nvCxnSpPr>
        <p:spPr>
          <a:xfrm>
            <a:off x="3505200" y="3505200"/>
            <a:ext cx="0" cy="15240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53" name="Google Shape;3153;p73"/>
          <p:cNvCxnSpPr/>
          <p:nvPr/>
        </p:nvCxnSpPr>
        <p:spPr>
          <a:xfrm flipH="1" rot="10800000">
            <a:off x="542925" y="2286000"/>
            <a:ext cx="1209675" cy="6762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54" name="Google Shape;3154;p73"/>
          <p:cNvSpPr txBox="1"/>
          <p:nvPr/>
        </p:nvSpPr>
        <p:spPr>
          <a:xfrm>
            <a:off x="665872" y="315819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5" name="Google Shape;3155;p73"/>
          <p:cNvSpPr txBox="1"/>
          <p:nvPr/>
        </p:nvSpPr>
        <p:spPr>
          <a:xfrm>
            <a:off x="2438400" y="3581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6" name="Google Shape;3156;p73"/>
          <p:cNvSpPr txBox="1"/>
          <p:nvPr/>
        </p:nvSpPr>
        <p:spPr>
          <a:xfrm>
            <a:off x="3048000" y="3657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7" name="Google Shape;3157;p73"/>
          <p:cNvSpPr txBox="1"/>
          <p:nvPr/>
        </p:nvSpPr>
        <p:spPr>
          <a:xfrm>
            <a:off x="2788916" y="2514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8" name="Google Shape;3158;p73"/>
          <p:cNvSpPr txBox="1"/>
          <p:nvPr/>
        </p:nvSpPr>
        <p:spPr>
          <a:xfrm>
            <a:off x="3581400" y="2590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9" name="Google Shape;3159;p73"/>
          <p:cNvSpPr txBox="1"/>
          <p:nvPr/>
        </p:nvSpPr>
        <p:spPr>
          <a:xfrm>
            <a:off x="3132408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0" name="Google Shape;3160;p73"/>
          <p:cNvSpPr txBox="1"/>
          <p:nvPr/>
        </p:nvSpPr>
        <p:spPr>
          <a:xfrm>
            <a:off x="3505200" y="4038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1" name="Google Shape;3161;p73"/>
          <p:cNvSpPr txBox="1"/>
          <p:nvPr/>
        </p:nvSpPr>
        <p:spPr>
          <a:xfrm>
            <a:off x="2895600" y="5638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2" name="Google Shape;3162;p73"/>
          <p:cNvSpPr txBox="1"/>
          <p:nvPr/>
        </p:nvSpPr>
        <p:spPr>
          <a:xfrm>
            <a:off x="2514600" y="4876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3" name="Google Shape;3163;p73"/>
          <p:cNvSpPr txBox="1"/>
          <p:nvPr/>
        </p:nvSpPr>
        <p:spPr>
          <a:xfrm>
            <a:off x="1447800" y="584161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4" name="Google Shape;3164;p73"/>
          <p:cNvSpPr txBox="1"/>
          <p:nvPr/>
        </p:nvSpPr>
        <p:spPr>
          <a:xfrm>
            <a:off x="762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5" name="Google Shape;3165;p73"/>
          <p:cNvSpPr txBox="1"/>
          <p:nvPr/>
        </p:nvSpPr>
        <p:spPr>
          <a:xfrm>
            <a:off x="14478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6" name="Google Shape;3166;p73"/>
          <p:cNvSpPr txBox="1"/>
          <p:nvPr/>
        </p:nvSpPr>
        <p:spPr>
          <a:xfrm>
            <a:off x="914400" y="23622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7" name="Google Shape;3167;p73"/>
          <p:cNvSpPr txBox="1"/>
          <p:nvPr/>
        </p:nvSpPr>
        <p:spPr>
          <a:xfrm>
            <a:off x="1447800" y="2971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8" name="Google Shape;3168;p73"/>
          <p:cNvSpPr txBox="1"/>
          <p:nvPr/>
        </p:nvSpPr>
        <p:spPr>
          <a:xfrm>
            <a:off x="1913206" y="3886200"/>
            <a:ext cx="506144" cy="32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9" name="Google Shape;3169;p73"/>
          <p:cNvSpPr txBox="1"/>
          <p:nvPr/>
        </p:nvSpPr>
        <p:spPr>
          <a:xfrm>
            <a:off x="228600" y="2971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0" name="Google Shape;3170;p73"/>
          <p:cNvSpPr txBox="1"/>
          <p:nvPr/>
        </p:nvSpPr>
        <p:spPr>
          <a:xfrm>
            <a:off x="18288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1" name="Google Shape;3171;p73"/>
          <p:cNvSpPr txBox="1"/>
          <p:nvPr/>
        </p:nvSpPr>
        <p:spPr>
          <a:xfrm>
            <a:off x="34290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2" name="Google Shape;3172;p73"/>
          <p:cNvSpPr txBox="1"/>
          <p:nvPr/>
        </p:nvSpPr>
        <p:spPr>
          <a:xfrm>
            <a:off x="838200" y="3657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3" name="Google Shape;3173;p73"/>
          <p:cNvSpPr txBox="1"/>
          <p:nvPr/>
        </p:nvSpPr>
        <p:spPr>
          <a:xfrm>
            <a:off x="2590800" y="30480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4" name="Google Shape;3174;p73"/>
          <p:cNvSpPr txBox="1"/>
          <p:nvPr/>
        </p:nvSpPr>
        <p:spPr>
          <a:xfrm>
            <a:off x="3352800" y="31242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5" name="Google Shape;3175;p73"/>
          <p:cNvSpPr txBox="1"/>
          <p:nvPr/>
        </p:nvSpPr>
        <p:spPr>
          <a:xfrm>
            <a:off x="2590800" y="4114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6" name="Google Shape;3176;p73"/>
          <p:cNvSpPr txBox="1"/>
          <p:nvPr/>
        </p:nvSpPr>
        <p:spPr>
          <a:xfrm>
            <a:off x="990600" y="53340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7" name="Google Shape;3177;p73"/>
          <p:cNvSpPr txBox="1"/>
          <p:nvPr/>
        </p:nvSpPr>
        <p:spPr>
          <a:xfrm>
            <a:off x="33528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8" name="Google Shape;3178;p73"/>
          <p:cNvSpPr txBox="1"/>
          <p:nvPr/>
        </p:nvSpPr>
        <p:spPr>
          <a:xfrm>
            <a:off x="1981200" y="57912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9" name="Google Shape;3179;p73"/>
          <p:cNvSpPr txBox="1"/>
          <p:nvPr/>
        </p:nvSpPr>
        <p:spPr>
          <a:xfrm>
            <a:off x="6934200" y="3581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0" name="Google Shape;3180;p73"/>
          <p:cNvSpPr txBox="1"/>
          <p:nvPr/>
        </p:nvSpPr>
        <p:spPr>
          <a:xfrm>
            <a:off x="6934200" y="5867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1" name="Google Shape;3181;p73"/>
          <p:cNvSpPr txBox="1"/>
          <p:nvPr/>
        </p:nvSpPr>
        <p:spPr>
          <a:xfrm>
            <a:off x="8534400" y="3581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2" name="Google Shape;3182;p73"/>
          <p:cNvSpPr txBox="1"/>
          <p:nvPr/>
        </p:nvSpPr>
        <p:spPr>
          <a:xfrm>
            <a:off x="8534400" y="5867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3" name="Google Shape;3183;p73"/>
          <p:cNvSpPr txBox="1"/>
          <p:nvPr/>
        </p:nvSpPr>
        <p:spPr>
          <a:xfrm>
            <a:off x="4648200" y="1371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4" name="Google Shape;3184;p73"/>
          <p:cNvSpPr txBox="1"/>
          <p:nvPr/>
        </p:nvSpPr>
        <p:spPr>
          <a:xfrm>
            <a:off x="6934200" y="609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5" name="Google Shape;3185;p73"/>
          <p:cNvSpPr txBox="1"/>
          <p:nvPr/>
        </p:nvSpPr>
        <p:spPr>
          <a:xfrm>
            <a:off x="6248400" y="13716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6" name="Google Shape;3186;p73"/>
          <p:cNvSpPr txBox="1"/>
          <p:nvPr/>
        </p:nvSpPr>
        <p:spPr>
          <a:xfrm>
            <a:off x="8534400" y="6096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7" name="Google Shape;3187;p73"/>
          <p:cNvSpPr txBox="1"/>
          <p:nvPr/>
        </p:nvSpPr>
        <p:spPr>
          <a:xfrm>
            <a:off x="4648200" y="5867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8" name="Google Shape;3188;p73"/>
          <p:cNvSpPr txBox="1"/>
          <p:nvPr/>
        </p:nvSpPr>
        <p:spPr>
          <a:xfrm>
            <a:off x="6934200" y="5105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9" name="Google Shape;3189;p73"/>
          <p:cNvSpPr txBox="1"/>
          <p:nvPr/>
        </p:nvSpPr>
        <p:spPr>
          <a:xfrm>
            <a:off x="8534400" y="5105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0" name="Google Shape;3190;p73"/>
          <p:cNvSpPr txBox="1"/>
          <p:nvPr/>
        </p:nvSpPr>
        <p:spPr>
          <a:xfrm>
            <a:off x="6248400" y="5867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1" name="Google Shape;3191;p73"/>
          <p:cNvSpPr txBox="1"/>
          <p:nvPr/>
        </p:nvSpPr>
        <p:spPr>
          <a:xfrm>
            <a:off x="6934200" y="13716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2" name="Google Shape;3192;p73"/>
          <p:cNvSpPr txBox="1"/>
          <p:nvPr/>
        </p:nvSpPr>
        <p:spPr>
          <a:xfrm>
            <a:off x="8534400" y="1371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3" name="Google Shape;3193;p73"/>
          <p:cNvSpPr txBox="1"/>
          <p:nvPr/>
        </p:nvSpPr>
        <p:spPr>
          <a:xfrm>
            <a:off x="6934200" y="21336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4" name="Google Shape;3194;p73"/>
          <p:cNvSpPr txBox="1"/>
          <p:nvPr/>
        </p:nvSpPr>
        <p:spPr>
          <a:xfrm>
            <a:off x="4648200" y="51054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5" name="Google Shape;3195;p73"/>
          <p:cNvSpPr txBox="1"/>
          <p:nvPr/>
        </p:nvSpPr>
        <p:spPr>
          <a:xfrm>
            <a:off x="8534400" y="2133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6" name="Google Shape;3196;p73"/>
          <p:cNvSpPr txBox="1"/>
          <p:nvPr/>
        </p:nvSpPr>
        <p:spPr>
          <a:xfrm>
            <a:off x="62484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7" name="Google Shape;3197;p73"/>
          <p:cNvSpPr txBox="1"/>
          <p:nvPr/>
        </p:nvSpPr>
        <p:spPr>
          <a:xfrm>
            <a:off x="4648200" y="2819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8" name="Google Shape;3198;p73"/>
          <p:cNvSpPr txBox="1"/>
          <p:nvPr/>
        </p:nvSpPr>
        <p:spPr>
          <a:xfrm>
            <a:off x="6934200" y="4343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9" name="Google Shape;3199;p73"/>
          <p:cNvSpPr txBox="1"/>
          <p:nvPr/>
        </p:nvSpPr>
        <p:spPr>
          <a:xfrm>
            <a:off x="6248400" y="2819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0" name="Google Shape;3200;p73"/>
          <p:cNvSpPr txBox="1"/>
          <p:nvPr/>
        </p:nvSpPr>
        <p:spPr>
          <a:xfrm>
            <a:off x="8534400" y="4343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1" name="Google Shape;3201;p73"/>
          <p:cNvSpPr txBox="1"/>
          <p:nvPr/>
        </p:nvSpPr>
        <p:spPr>
          <a:xfrm>
            <a:off x="4648200" y="2133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2" name="Google Shape;3202;p73"/>
          <p:cNvSpPr txBox="1"/>
          <p:nvPr/>
        </p:nvSpPr>
        <p:spPr>
          <a:xfrm>
            <a:off x="6248400" y="21336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3" name="Google Shape;3203;p73"/>
          <p:cNvSpPr txBox="1"/>
          <p:nvPr/>
        </p:nvSpPr>
        <p:spPr>
          <a:xfrm>
            <a:off x="8534400" y="2819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4" name="Google Shape;3204;p73"/>
          <p:cNvSpPr txBox="1"/>
          <p:nvPr/>
        </p:nvSpPr>
        <p:spPr>
          <a:xfrm>
            <a:off x="6934200" y="2819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5" name="Google Shape;3205;p73"/>
          <p:cNvCxnSpPr/>
          <p:nvPr/>
        </p:nvCxnSpPr>
        <p:spPr>
          <a:xfrm>
            <a:off x="990600" y="4038600"/>
            <a:ext cx="152400" cy="12192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06" name="Google Shape;3206;p73"/>
          <p:cNvSpPr/>
          <p:nvPr/>
        </p:nvSpPr>
        <p:spPr>
          <a:xfrm>
            <a:off x="45720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7" name="Google Shape;3207;p73"/>
          <p:cNvSpPr/>
          <p:nvPr/>
        </p:nvSpPr>
        <p:spPr>
          <a:xfrm>
            <a:off x="61722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8" name="Google Shape;3208;p73"/>
          <p:cNvCxnSpPr/>
          <p:nvPr/>
        </p:nvCxnSpPr>
        <p:spPr>
          <a:xfrm>
            <a:off x="5029200" y="762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09" name="Google Shape;3209;p73"/>
          <p:cNvSpPr txBox="1"/>
          <p:nvPr/>
        </p:nvSpPr>
        <p:spPr>
          <a:xfrm>
            <a:off x="5486400" y="35051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0" name="Google Shape;3210;p73"/>
          <p:cNvSpPr txBox="1"/>
          <p:nvPr/>
        </p:nvSpPr>
        <p:spPr>
          <a:xfrm>
            <a:off x="4648200" y="609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1" name="Google Shape;3211;p73"/>
          <p:cNvSpPr txBox="1"/>
          <p:nvPr/>
        </p:nvSpPr>
        <p:spPr>
          <a:xfrm>
            <a:off x="6248400" y="609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2" name="Google Shape;3212;p73"/>
          <p:cNvSpPr/>
          <p:nvPr/>
        </p:nvSpPr>
        <p:spPr>
          <a:xfrm>
            <a:off x="45720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3" name="Google Shape;3213;p73"/>
          <p:cNvSpPr/>
          <p:nvPr/>
        </p:nvSpPr>
        <p:spPr>
          <a:xfrm>
            <a:off x="61722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14" name="Google Shape;3214;p73"/>
          <p:cNvCxnSpPr/>
          <p:nvPr/>
        </p:nvCxnSpPr>
        <p:spPr>
          <a:xfrm>
            <a:off x="5029200" y="4495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15" name="Google Shape;3215;p73"/>
          <p:cNvSpPr txBox="1"/>
          <p:nvPr/>
        </p:nvSpPr>
        <p:spPr>
          <a:xfrm>
            <a:off x="5486400" y="408431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6" name="Google Shape;3216;p73"/>
          <p:cNvSpPr txBox="1"/>
          <p:nvPr/>
        </p:nvSpPr>
        <p:spPr>
          <a:xfrm>
            <a:off x="4648200" y="4343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7" name="Google Shape;3217;p73"/>
          <p:cNvSpPr txBox="1"/>
          <p:nvPr/>
        </p:nvSpPr>
        <p:spPr>
          <a:xfrm>
            <a:off x="6248400" y="4343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8" name="Google Shape;3218;p73"/>
          <p:cNvSpPr/>
          <p:nvPr/>
        </p:nvSpPr>
        <p:spPr>
          <a:xfrm>
            <a:off x="45720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9" name="Google Shape;3219;p73"/>
          <p:cNvSpPr/>
          <p:nvPr/>
        </p:nvSpPr>
        <p:spPr>
          <a:xfrm>
            <a:off x="61722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0" name="Google Shape;3220;p73"/>
          <p:cNvCxnSpPr/>
          <p:nvPr/>
        </p:nvCxnSpPr>
        <p:spPr>
          <a:xfrm>
            <a:off x="5029200" y="3733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21" name="Google Shape;3221;p73"/>
          <p:cNvSpPr txBox="1"/>
          <p:nvPr/>
        </p:nvSpPr>
        <p:spPr>
          <a:xfrm>
            <a:off x="5486400" y="332231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2" name="Google Shape;3222;p73"/>
          <p:cNvSpPr txBox="1"/>
          <p:nvPr/>
        </p:nvSpPr>
        <p:spPr>
          <a:xfrm>
            <a:off x="4648200" y="3581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3" name="Google Shape;3223;p73"/>
          <p:cNvSpPr txBox="1"/>
          <p:nvPr/>
        </p:nvSpPr>
        <p:spPr>
          <a:xfrm>
            <a:off x="6248400" y="3581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4" name="Google Shape;3224;p73"/>
          <p:cNvSpPr txBox="1"/>
          <p:nvPr/>
        </p:nvSpPr>
        <p:spPr>
          <a:xfrm>
            <a:off x="838200" y="457200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Edge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5" name="Google Shape;3225;p7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9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p74"/>
          <p:cNvSpPr/>
          <p:nvPr/>
        </p:nvSpPr>
        <p:spPr>
          <a:xfrm>
            <a:off x="45720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1" name="Google Shape;3231;p74"/>
          <p:cNvSpPr/>
          <p:nvPr/>
        </p:nvSpPr>
        <p:spPr>
          <a:xfrm>
            <a:off x="61722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32" name="Google Shape;3232;p74"/>
          <p:cNvCxnSpPr/>
          <p:nvPr/>
        </p:nvCxnSpPr>
        <p:spPr>
          <a:xfrm>
            <a:off x="5029200" y="1524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33" name="Google Shape;3233;p74"/>
          <p:cNvSpPr txBox="1"/>
          <p:nvPr/>
        </p:nvSpPr>
        <p:spPr>
          <a:xfrm>
            <a:off x="5486400" y="107031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4" name="Google Shape;3234;p74"/>
          <p:cNvSpPr/>
          <p:nvPr/>
        </p:nvSpPr>
        <p:spPr>
          <a:xfrm>
            <a:off x="68580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5" name="Google Shape;3235;p74"/>
          <p:cNvSpPr/>
          <p:nvPr/>
        </p:nvSpPr>
        <p:spPr>
          <a:xfrm>
            <a:off x="84582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36" name="Google Shape;3236;p74"/>
          <p:cNvCxnSpPr/>
          <p:nvPr/>
        </p:nvCxnSpPr>
        <p:spPr>
          <a:xfrm>
            <a:off x="7315200" y="5257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37" name="Google Shape;3237;p74"/>
          <p:cNvSpPr txBox="1"/>
          <p:nvPr/>
        </p:nvSpPr>
        <p:spPr>
          <a:xfrm>
            <a:off x="7772399" y="4761908"/>
            <a:ext cx="397967" cy="300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8" name="Google Shape;3238;p74"/>
          <p:cNvSpPr/>
          <p:nvPr/>
        </p:nvSpPr>
        <p:spPr>
          <a:xfrm>
            <a:off x="68580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9" name="Google Shape;3239;p74"/>
          <p:cNvSpPr/>
          <p:nvPr/>
        </p:nvSpPr>
        <p:spPr>
          <a:xfrm>
            <a:off x="84582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0" name="Google Shape;3240;p74"/>
          <p:cNvCxnSpPr/>
          <p:nvPr/>
        </p:nvCxnSpPr>
        <p:spPr>
          <a:xfrm>
            <a:off x="7315200" y="1524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41" name="Google Shape;3241;p74"/>
          <p:cNvSpPr txBox="1"/>
          <p:nvPr/>
        </p:nvSpPr>
        <p:spPr>
          <a:xfrm>
            <a:off x="7772399" y="1028108"/>
            <a:ext cx="397967" cy="300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2" name="Google Shape;3242;p74"/>
          <p:cNvSpPr/>
          <p:nvPr/>
        </p:nvSpPr>
        <p:spPr>
          <a:xfrm>
            <a:off x="45720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3" name="Google Shape;3243;p74"/>
          <p:cNvSpPr/>
          <p:nvPr/>
        </p:nvSpPr>
        <p:spPr>
          <a:xfrm>
            <a:off x="61722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4" name="Google Shape;3244;p74"/>
          <p:cNvCxnSpPr/>
          <p:nvPr/>
        </p:nvCxnSpPr>
        <p:spPr>
          <a:xfrm>
            <a:off x="5029200" y="5257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45" name="Google Shape;3245;p74"/>
          <p:cNvSpPr txBox="1"/>
          <p:nvPr/>
        </p:nvSpPr>
        <p:spPr>
          <a:xfrm>
            <a:off x="5486400" y="480411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6" name="Google Shape;3246;p74"/>
          <p:cNvSpPr/>
          <p:nvPr/>
        </p:nvSpPr>
        <p:spPr>
          <a:xfrm>
            <a:off x="68580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7" name="Google Shape;3247;p74"/>
          <p:cNvSpPr/>
          <p:nvPr/>
        </p:nvSpPr>
        <p:spPr>
          <a:xfrm>
            <a:off x="84582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8" name="Google Shape;3248;p74"/>
          <p:cNvCxnSpPr/>
          <p:nvPr/>
        </p:nvCxnSpPr>
        <p:spPr>
          <a:xfrm>
            <a:off x="7315200" y="4495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49" name="Google Shape;3249;p74"/>
          <p:cNvSpPr txBox="1"/>
          <p:nvPr/>
        </p:nvSpPr>
        <p:spPr>
          <a:xfrm>
            <a:off x="7772399" y="3999908"/>
            <a:ext cx="397967" cy="300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0" name="Google Shape;3250;p74"/>
          <p:cNvSpPr/>
          <p:nvPr/>
        </p:nvSpPr>
        <p:spPr>
          <a:xfrm>
            <a:off x="6858000" y="2743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1" name="Google Shape;3251;p74"/>
          <p:cNvSpPr/>
          <p:nvPr/>
        </p:nvSpPr>
        <p:spPr>
          <a:xfrm>
            <a:off x="8458200" y="2743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2" name="Google Shape;3252;p74"/>
          <p:cNvCxnSpPr/>
          <p:nvPr/>
        </p:nvCxnSpPr>
        <p:spPr>
          <a:xfrm>
            <a:off x="7315200" y="29718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53" name="Google Shape;3253;p74"/>
          <p:cNvSpPr txBox="1"/>
          <p:nvPr/>
        </p:nvSpPr>
        <p:spPr>
          <a:xfrm>
            <a:off x="7772399" y="2475908"/>
            <a:ext cx="397967" cy="300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4" name="Google Shape;3254;p74"/>
          <p:cNvSpPr/>
          <p:nvPr/>
        </p:nvSpPr>
        <p:spPr>
          <a:xfrm>
            <a:off x="17526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5" name="Google Shape;3255;p74"/>
          <p:cNvSpPr/>
          <p:nvPr/>
        </p:nvSpPr>
        <p:spPr>
          <a:xfrm>
            <a:off x="33528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6" name="Google Shape;3256;p74"/>
          <p:cNvCxnSpPr/>
          <p:nvPr/>
        </p:nvCxnSpPr>
        <p:spPr>
          <a:xfrm>
            <a:off x="2209800" y="2286000"/>
            <a:ext cx="11430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57" name="Google Shape;3257;p74"/>
          <p:cNvSpPr txBox="1"/>
          <p:nvPr/>
        </p:nvSpPr>
        <p:spPr>
          <a:xfrm>
            <a:off x="2667000" y="2057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8" name="Google Shape;3258;p74"/>
          <p:cNvSpPr/>
          <p:nvPr/>
        </p:nvSpPr>
        <p:spPr>
          <a:xfrm>
            <a:off x="2514600" y="2971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9" name="Google Shape;3259;p74"/>
          <p:cNvSpPr/>
          <p:nvPr/>
        </p:nvSpPr>
        <p:spPr>
          <a:xfrm>
            <a:off x="762000" y="3581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0" name="Google Shape;3260;p74"/>
          <p:cNvSpPr/>
          <p:nvPr/>
        </p:nvSpPr>
        <p:spPr>
          <a:xfrm>
            <a:off x="1905000" y="5715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1" name="Google Shape;3261;p74"/>
          <p:cNvSpPr/>
          <p:nvPr/>
        </p:nvSpPr>
        <p:spPr>
          <a:xfrm>
            <a:off x="3276600" y="3048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2" name="Google Shape;3262;p74"/>
          <p:cNvSpPr/>
          <p:nvPr/>
        </p:nvSpPr>
        <p:spPr>
          <a:xfrm>
            <a:off x="2514600" y="4038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3" name="Google Shape;3263;p74"/>
          <p:cNvCxnSpPr/>
          <p:nvPr/>
        </p:nvCxnSpPr>
        <p:spPr>
          <a:xfrm flipH="1">
            <a:off x="1152525" y="2447925"/>
            <a:ext cx="666750" cy="12001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64" name="Google Shape;3264;p74"/>
          <p:cNvCxnSpPr/>
          <p:nvPr/>
        </p:nvCxnSpPr>
        <p:spPr>
          <a:xfrm>
            <a:off x="1152525" y="3971925"/>
            <a:ext cx="819150" cy="18097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65" name="Google Shape;3265;p74"/>
          <p:cNvCxnSpPr/>
          <p:nvPr/>
        </p:nvCxnSpPr>
        <p:spPr>
          <a:xfrm flipH="1" rot="10800000">
            <a:off x="2295525" y="4495800"/>
            <a:ext cx="447675" cy="12858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66" name="Google Shape;3266;p74"/>
          <p:cNvCxnSpPr/>
          <p:nvPr/>
        </p:nvCxnSpPr>
        <p:spPr>
          <a:xfrm flipH="1">
            <a:off x="2905125" y="34385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67" name="Google Shape;3267;p74"/>
          <p:cNvCxnSpPr/>
          <p:nvPr/>
        </p:nvCxnSpPr>
        <p:spPr>
          <a:xfrm>
            <a:off x="2743200" y="3429000"/>
            <a:ext cx="0" cy="60960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68" name="Google Shape;3268;p74"/>
          <p:cNvCxnSpPr/>
          <p:nvPr/>
        </p:nvCxnSpPr>
        <p:spPr>
          <a:xfrm>
            <a:off x="1981200" y="2514600"/>
            <a:ext cx="152400" cy="32004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69" name="Google Shape;3269;p74"/>
          <p:cNvCxnSpPr/>
          <p:nvPr/>
        </p:nvCxnSpPr>
        <p:spPr>
          <a:xfrm flipH="1">
            <a:off x="2905125" y="2447925"/>
            <a:ext cx="514350" cy="59055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70" name="Google Shape;3270;p74"/>
          <p:cNvCxnSpPr/>
          <p:nvPr/>
        </p:nvCxnSpPr>
        <p:spPr>
          <a:xfrm flipH="1">
            <a:off x="3505200" y="2514600"/>
            <a:ext cx="76200" cy="53340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71" name="Google Shape;3271;p74"/>
          <p:cNvSpPr/>
          <p:nvPr/>
        </p:nvSpPr>
        <p:spPr>
          <a:xfrm>
            <a:off x="68580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2" name="Google Shape;3272;p74"/>
          <p:cNvSpPr/>
          <p:nvPr/>
        </p:nvSpPr>
        <p:spPr>
          <a:xfrm>
            <a:off x="8458200" y="3505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73" name="Google Shape;3273;p74"/>
          <p:cNvCxnSpPr/>
          <p:nvPr/>
        </p:nvCxnSpPr>
        <p:spPr>
          <a:xfrm>
            <a:off x="7315200" y="3733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74" name="Google Shape;3274;p74"/>
          <p:cNvSpPr txBox="1"/>
          <p:nvPr/>
        </p:nvSpPr>
        <p:spPr>
          <a:xfrm>
            <a:off x="7772399" y="3237908"/>
            <a:ext cx="397967" cy="300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74"/>
          <p:cNvSpPr/>
          <p:nvPr/>
        </p:nvSpPr>
        <p:spPr>
          <a:xfrm>
            <a:off x="68580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6" name="Google Shape;3276;p74"/>
          <p:cNvSpPr/>
          <p:nvPr/>
        </p:nvSpPr>
        <p:spPr>
          <a:xfrm>
            <a:off x="84582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77" name="Google Shape;3277;p74"/>
          <p:cNvCxnSpPr/>
          <p:nvPr/>
        </p:nvCxnSpPr>
        <p:spPr>
          <a:xfrm>
            <a:off x="7315200" y="6019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78" name="Google Shape;3278;p74"/>
          <p:cNvSpPr txBox="1"/>
          <p:nvPr/>
        </p:nvSpPr>
        <p:spPr>
          <a:xfrm>
            <a:off x="7772400" y="5523908"/>
            <a:ext cx="527538" cy="300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9" name="Google Shape;3279;p74"/>
          <p:cNvSpPr/>
          <p:nvPr/>
        </p:nvSpPr>
        <p:spPr>
          <a:xfrm>
            <a:off x="68580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0" name="Google Shape;3280;p74"/>
          <p:cNvSpPr/>
          <p:nvPr/>
        </p:nvSpPr>
        <p:spPr>
          <a:xfrm>
            <a:off x="84582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1" name="Google Shape;3281;p74"/>
          <p:cNvCxnSpPr/>
          <p:nvPr/>
        </p:nvCxnSpPr>
        <p:spPr>
          <a:xfrm>
            <a:off x="7315200" y="762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82" name="Google Shape;3282;p74"/>
          <p:cNvSpPr txBox="1"/>
          <p:nvPr/>
        </p:nvSpPr>
        <p:spPr>
          <a:xfrm>
            <a:off x="7772399" y="266108"/>
            <a:ext cx="397967" cy="300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3" name="Google Shape;3283;p74"/>
          <p:cNvSpPr/>
          <p:nvPr/>
        </p:nvSpPr>
        <p:spPr>
          <a:xfrm>
            <a:off x="45720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4" name="Google Shape;3284;p74"/>
          <p:cNvSpPr/>
          <p:nvPr/>
        </p:nvSpPr>
        <p:spPr>
          <a:xfrm>
            <a:off x="61722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5" name="Google Shape;3285;p74"/>
          <p:cNvCxnSpPr/>
          <p:nvPr/>
        </p:nvCxnSpPr>
        <p:spPr>
          <a:xfrm>
            <a:off x="5029200" y="6019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86" name="Google Shape;3286;p74"/>
          <p:cNvSpPr txBox="1"/>
          <p:nvPr/>
        </p:nvSpPr>
        <p:spPr>
          <a:xfrm>
            <a:off x="5486400" y="556611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7" name="Google Shape;3287;p74"/>
          <p:cNvSpPr/>
          <p:nvPr/>
        </p:nvSpPr>
        <p:spPr>
          <a:xfrm>
            <a:off x="68580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8" name="Google Shape;3288;p74"/>
          <p:cNvSpPr/>
          <p:nvPr/>
        </p:nvSpPr>
        <p:spPr>
          <a:xfrm>
            <a:off x="84582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9" name="Google Shape;3289;p74"/>
          <p:cNvCxnSpPr/>
          <p:nvPr/>
        </p:nvCxnSpPr>
        <p:spPr>
          <a:xfrm>
            <a:off x="7315200" y="2286000"/>
            <a:ext cx="1143000" cy="0"/>
          </a:xfrm>
          <a:prstGeom prst="straightConnector1">
            <a:avLst/>
          </a:prstGeom>
          <a:noFill/>
          <a:ln cap="flat" cmpd="sng" w="603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90" name="Google Shape;3290;p74"/>
          <p:cNvSpPr txBox="1"/>
          <p:nvPr/>
        </p:nvSpPr>
        <p:spPr>
          <a:xfrm>
            <a:off x="7772399" y="1790108"/>
            <a:ext cx="397967" cy="300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1" name="Google Shape;3291;p74"/>
          <p:cNvSpPr/>
          <p:nvPr/>
        </p:nvSpPr>
        <p:spPr>
          <a:xfrm>
            <a:off x="4572000" y="2743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2" name="Google Shape;3292;p74"/>
          <p:cNvSpPr/>
          <p:nvPr/>
        </p:nvSpPr>
        <p:spPr>
          <a:xfrm>
            <a:off x="6172200" y="2743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93" name="Google Shape;3293;p74"/>
          <p:cNvCxnSpPr/>
          <p:nvPr/>
        </p:nvCxnSpPr>
        <p:spPr>
          <a:xfrm>
            <a:off x="5029200" y="29718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94" name="Google Shape;3294;p74"/>
          <p:cNvSpPr txBox="1"/>
          <p:nvPr/>
        </p:nvSpPr>
        <p:spPr>
          <a:xfrm>
            <a:off x="5486400" y="251811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5" name="Google Shape;3295;p74"/>
          <p:cNvSpPr/>
          <p:nvPr/>
        </p:nvSpPr>
        <p:spPr>
          <a:xfrm>
            <a:off x="45720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6" name="Google Shape;3296;p74"/>
          <p:cNvSpPr/>
          <p:nvPr/>
        </p:nvSpPr>
        <p:spPr>
          <a:xfrm>
            <a:off x="61722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97" name="Google Shape;3297;p74"/>
          <p:cNvCxnSpPr/>
          <p:nvPr/>
        </p:nvCxnSpPr>
        <p:spPr>
          <a:xfrm>
            <a:off x="5029200" y="2286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98" name="Google Shape;3298;p74"/>
          <p:cNvSpPr txBox="1"/>
          <p:nvPr/>
        </p:nvSpPr>
        <p:spPr>
          <a:xfrm>
            <a:off x="5486400" y="183231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9" name="Google Shape;3299;p74"/>
          <p:cNvSpPr txBox="1"/>
          <p:nvPr/>
        </p:nvSpPr>
        <p:spPr>
          <a:xfrm>
            <a:off x="4191000" y="0"/>
            <a:ext cx="762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0" name="Google Shape;3300;p74"/>
          <p:cNvSpPr/>
          <p:nvPr/>
        </p:nvSpPr>
        <p:spPr>
          <a:xfrm>
            <a:off x="32766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1" name="Google Shape;3301;p74"/>
          <p:cNvSpPr/>
          <p:nvPr/>
        </p:nvSpPr>
        <p:spPr>
          <a:xfrm>
            <a:off x="914400" y="5257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2" name="Google Shape;3302;p74"/>
          <p:cNvSpPr/>
          <p:nvPr/>
        </p:nvSpPr>
        <p:spPr>
          <a:xfrm>
            <a:off x="152400" y="2895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03" name="Google Shape;3303;p74"/>
          <p:cNvCxnSpPr/>
          <p:nvPr/>
        </p:nvCxnSpPr>
        <p:spPr>
          <a:xfrm flipH="1" rot="10800000">
            <a:off x="2362200" y="5419725"/>
            <a:ext cx="981075" cy="523875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04" name="Google Shape;3304;p74"/>
          <p:cNvCxnSpPr/>
          <p:nvPr/>
        </p:nvCxnSpPr>
        <p:spPr>
          <a:xfrm rot="10800000">
            <a:off x="1304925" y="5648325"/>
            <a:ext cx="600075" cy="295275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05" name="Google Shape;3305;p74"/>
          <p:cNvCxnSpPr/>
          <p:nvPr/>
        </p:nvCxnSpPr>
        <p:spPr>
          <a:xfrm rot="10800000">
            <a:off x="542925" y="3286125"/>
            <a:ext cx="285750" cy="36195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06" name="Google Shape;3306;p74"/>
          <p:cNvCxnSpPr/>
          <p:nvPr/>
        </p:nvCxnSpPr>
        <p:spPr>
          <a:xfrm rot="10800000">
            <a:off x="2905125" y="4429125"/>
            <a:ext cx="438150" cy="66675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07" name="Google Shape;3307;p74"/>
          <p:cNvCxnSpPr/>
          <p:nvPr/>
        </p:nvCxnSpPr>
        <p:spPr>
          <a:xfrm>
            <a:off x="3505200" y="3505200"/>
            <a:ext cx="0" cy="15240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08" name="Google Shape;3308;p74"/>
          <p:cNvCxnSpPr/>
          <p:nvPr/>
        </p:nvCxnSpPr>
        <p:spPr>
          <a:xfrm flipH="1" rot="10800000">
            <a:off x="542925" y="2286000"/>
            <a:ext cx="1209675" cy="676275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09" name="Google Shape;3309;p74"/>
          <p:cNvSpPr txBox="1"/>
          <p:nvPr/>
        </p:nvSpPr>
        <p:spPr>
          <a:xfrm>
            <a:off x="665872" y="311599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0" name="Google Shape;3310;p74"/>
          <p:cNvSpPr txBox="1"/>
          <p:nvPr/>
        </p:nvSpPr>
        <p:spPr>
          <a:xfrm>
            <a:off x="2438400" y="3581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1" name="Google Shape;3311;p74"/>
          <p:cNvSpPr txBox="1"/>
          <p:nvPr/>
        </p:nvSpPr>
        <p:spPr>
          <a:xfrm>
            <a:off x="3048000" y="3657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2" name="Google Shape;3312;p74"/>
          <p:cNvSpPr txBox="1"/>
          <p:nvPr/>
        </p:nvSpPr>
        <p:spPr>
          <a:xfrm>
            <a:off x="2802984" y="2514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3" name="Google Shape;3313;p74"/>
          <p:cNvSpPr txBox="1"/>
          <p:nvPr/>
        </p:nvSpPr>
        <p:spPr>
          <a:xfrm>
            <a:off x="3581400" y="2590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4" name="Google Shape;3314;p74"/>
          <p:cNvSpPr txBox="1"/>
          <p:nvPr/>
        </p:nvSpPr>
        <p:spPr>
          <a:xfrm>
            <a:off x="3104272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5" name="Google Shape;3315;p74"/>
          <p:cNvSpPr txBox="1"/>
          <p:nvPr/>
        </p:nvSpPr>
        <p:spPr>
          <a:xfrm>
            <a:off x="3505200" y="4038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6" name="Google Shape;3316;p74"/>
          <p:cNvSpPr txBox="1"/>
          <p:nvPr/>
        </p:nvSpPr>
        <p:spPr>
          <a:xfrm>
            <a:off x="2895600" y="5638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7" name="Google Shape;3317;p74"/>
          <p:cNvSpPr txBox="1"/>
          <p:nvPr/>
        </p:nvSpPr>
        <p:spPr>
          <a:xfrm>
            <a:off x="2514600" y="4876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8" name="Google Shape;3318;p74"/>
          <p:cNvSpPr txBox="1"/>
          <p:nvPr/>
        </p:nvSpPr>
        <p:spPr>
          <a:xfrm>
            <a:off x="1447800" y="591195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9" name="Google Shape;3319;p74"/>
          <p:cNvSpPr txBox="1"/>
          <p:nvPr/>
        </p:nvSpPr>
        <p:spPr>
          <a:xfrm>
            <a:off x="762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0" name="Google Shape;3320;p74"/>
          <p:cNvSpPr txBox="1"/>
          <p:nvPr/>
        </p:nvSpPr>
        <p:spPr>
          <a:xfrm>
            <a:off x="14478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1" name="Google Shape;3321;p74"/>
          <p:cNvSpPr txBox="1"/>
          <p:nvPr/>
        </p:nvSpPr>
        <p:spPr>
          <a:xfrm>
            <a:off x="914400" y="222152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2" name="Google Shape;3322;p74"/>
          <p:cNvSpPr txBox="1"/>
          <p:nvPr/>
        </p:nvSpPr>
        <p:spPr>
          <a:xfrm>
            <a:off x="1447800" y="2971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3" name="Google Shape;3323;p74"/>
          <p:cNvSpPr txBox="1"/>
          <p:nvPr/>
        </p:nvSpPr>
        <p:spPr>
          <a:xfrm>
            <a:off x="1899138" y="3886199"/>
            <a:ext cx="520212" cy="34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4" name="Google Shape;3324;p74"/>
          <p:cNvSpPr txBox="1"/>
          <p:nvPr/>
        </p:nvSpPr>
        <p:spPr>
          <a:xfrm>
            <a:off x="228600" y="2971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5" name="Google Shape;3325;p74"/>
          <p:cNvSpPr txBox="1"/>
          <p:nvPr/>
        </p:nvSpPr>
        <p:spPr>
          <a:xfrm>
            <a:off x="18288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6" name="Google Shape;3326;p74"/>
          <p:cNvSpPr txBox="1"/>
          <p:nvPr/>
        </p:nvSpPr>
        <p:spPr>
          <a:xfrm>
            <a:off x="34290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7" name="Google Shape;3327;p74"/>
          <p:cNvSpPr txBox="1"/>
          <p:nvPr/>
        </p:nvSpPr>
        <p:spPr>
          <a:xfrm>
            <a:off x="838200" y="3657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8" name="Google Shape;3328;p74"/>
          <p:cNvSpPr txBox="1"/>
          <p:nvPr/>
        </p:nvSpPr>
        <p:spPr>
          <a:xfrm>
            <a:off x="2590800" y="30480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9" name="Google Shape;3329;p74"/>
          <p:cNvSpPr txBox="1"/>
          <p:nvPr/>
        </p:nvSpPr>
        <p:spPr>
          <a:xfrm>
            <a:off x="3352800" y="31242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0" name="Google Shape;3330;p74"/>
          <p:cNvSpPr txBox="1"/>
          <p:nvPr/>
        </p:nvSpPr>
        <p:spPr>
          <a:xfrm>
            <a:off x="2590800" y="4114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1" name="Google Shape;3331;p74"/>
          <p:cNvSpPr txBox="1"/>
          <p:nvPr/>
        </p:nvSpPr>
        <p:spPr>
          <a:xfrm>
            <a:off x="990600" y="53340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2" name="Google Shape;3332;p74"/>
          <p:cNvSpPr txBox="1"/>
          <p:nvPr/>
        </p:nvSpPr>
        <p:spPr>
          <a:xfrm>
            <a:off x="33528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3" name="Google Shape;3333;p74"/>
          <p:cNvSpPr txBox="1"/>
          <p:nvPr/>
        </p:nvSpPr>
        <p:spPr>
          <a:xfrm>
            <a:off x="1981200" y="57912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4" name="Google Shape;3334;p74"/>
          <p:cNvSpPr txBox="1"/>
          <p:nvPr/>
        </p:nvSpPr>
        <p:spPr>
          <a:xfrm>
            <a:off x="6934200" y="3581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5" name="Google Shape;3335;p74"/>
          <p:cNvSpPr txBox="1"/>
          <p:nvPr/>
        </p:nvSpPr>
        <p:spPr>
          <a:xfrm>
            <a:off x="6934200" y="5867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6" name="Google Shape;3336;p74"/>
          <p:cNvSpPr txBox="1"/>
          <p:nvPr/>
        </p:nvSpPr>
        <p:spPr>
          <a:xfrm>
            <a:off x="8534400" y="3581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7" name="Google Shape;3337;p74"/>
          <p:cNvSpPr txBox="1"/>
          <p:nvPr/>
        </p:nvSpPr>
        <p:spPr>
          <a:xfrm>
            <a:off x="8534400" y="5867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8" name="Google Shape;3338;p74"/>
          <p:cNvSpPr txBox="1"/>
          <p:nvPr/>
        </p:nvSpPr>
        <p:spPr>
          <a:xfrm>
            <a:off x="4648200" y="1371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9" name="Google Shape;3339;p74"/>
          <p:cNvSpPr txBox="1"/>
          <p:nvPr/>
        </p:nvSpPr>
        <p:spPr>
          <a:xfrm>
            <a:off x="6934200" y="609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0" name="Google Shape;3340;p74"/>
          <p:cNvSpPr txBox="1"/>
          <p:nvPr/>
        </p:nvSpPr>
        <p:spPr>
          <a:xfrm>
            <a:off x="6248400" y="13716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1" name="Google Shape;3341;p74"/>
          <p:cNvSpPr txBox="1"/>
          <p:nvPr/>
        </p:nvSpPr>
        <p:spPr>
          <a:xfrm>
            <a:off x="8534400" y="6096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2" name="Google Shape;3342;p74"/>
          <p:cNvSpPr txBox="1"/>
          <p:nvPr/>
        </p:nvSpPr>
        <p:spPr>
          <a:xfrm>
            <a:off x="4648200" y="5867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3" name="Google Shape;3343;p74"/>
          <p:cNvSpPr txBox="1"/>
          <p:nvPr/>
        </p:nvSpPr>
        <p:spPr>
          <a:xfrm>
            <a:off x="6934200" y="5105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4" name="Google Shape;3344;p74"/>
          <p:cNvSpPr txBox="1"/>
          <p:nvPr/>
        </p:nvSpPr>
        <p:spPr>
          <a:xfrm>
            <a:off x="8534400" y="5105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5" name="Google Shape;3345;p74"/>
          <p:cNvSpPr txBox="1"/>
          <p:nvPr/>
        </p:nvSpPr>
        <p:spPr>
          <a:xfrm>
            <a:off x="6248400" y="5867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6" name="Google Shape;3346;p74"/>
          <p:cNvSpPr txBox="1"/>
          <p:nvPr/>
        </p:nvSpPr>
        <p:spPr>
          <a:xfrm>
            <a:off x="6934200" y="13716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7" name="Google Shape;3347;p74"/>
          <p:cNvSpPr txBox="1"/>
          <p:nvPr/>
        </p:nvSpPr>
        <p:spPr>
          <a:xfrm>
            <a:off x="8534400" y="1371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8" name="Google Shape;3348;p74"/>
          <p:cNvSpPr txBox="1"/>
          <p:nvPr/>
        </p:nvSpPr>
        <p:spPr>
          <a:xfrm>
            <a:off x="6934200" y="21336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9" name="Google Shape;3349;p74"/>
          <p:cNvSpPr txBox="1"/>
          <p:nvPr/>
        </p:nvSpPr>
        <p:spPr>
          <a:xfrm>
            <a:off x="4648200" y="51054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0" name="Google Shape;3350;p74"/>
          <p:cNvSpPr txBox="1"/>
          <p:nvPr/>
        </p:nvSpPr>
        <p:spPr>
          <a:xfrm>
            <a:off x="8534400" y="2133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1" name="Google Shape;3351;p74"/>
          <p:cNvSpPr txBox="1"/>
          <p:nvPr/>
        </p:nvSpPr>
        <p:spPr>
          <a:xfrm>
            <a:off x="62484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2" name="Google Shape;3352;p74"/>
          <p:cNvSpPr txBox="1"/>
          <p:nvPr/>
        </p:nvSpPr>
        <p:spPr>
          <a:xfrm>
            <a:off x="4648200" y="2819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3" name="Google Shape;3353;p74"/>
          <p:cNvSpPr txBox="1"/>
          <p:nvPr/>
        </p:nvSpPr>
        <p:spPr>
          <a:xfrm>
            <a:off x="6934200" y="4343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4" name="Google Shape;3354;p74"/>
          <p:cNvSpPr txBox="1"/>
          <p:nvPr/>
        </p:nvSpPr>
        <p:spPr>
          <a:xfrm>
            <a:off x="6248400" y="2819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5" name="Google Shape;3355;p74"/>
          <p:cNvSpPr txBox="1"/>
          <p:nvPr/>
        </p:nvSpPr>
        <p:spPr>
          <a:xfrm>
            <a:off x="8534400" y="4343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6" name="Google Shape;3356;p74"/>
          <p:cNvSpPr txBox="1"/>
          <p:nvPr/>
        </p:nvSpPr>
        <p:spPr>
          <a:xfrm>
            <a:off x="4648200" y="2133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7" name="Google Shape;3357;p74"/>
          <p:cNvSpPr txBox="1"/>
          <p:nvPr/>
        </p:nvSpPr>
        <p:spPr>
          <a:xfrm>
            <a:off x="6248400" y="21336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8" name="Google Shape;3358;p74"/>
          <p:cNvSpPr txBox="1"/>
          <p:nvPr/>
        </p:nvSpPr>
        <p:spPr>
          <a:xfrm>
            <a:off x="8534400" y="2819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9" name="Google Shape;3359;p74"/>
          <p:cNvSpPr txBox="1"/>
          <p:nvPr/>
        </p:nvSpPr>
        <p:spPr>
          <a:xfrm>
            <a:off x="6934200" y="2819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60" name="Google Shape;3360;p74"/>
          <p:cNvCxnSpPr/>
          <p:nvPr/>
        </p:nvCxnSpPr>
        <p:spPr>
          <a:xfrm>
            <a:off x="990600" y="4038600"/>
            <a:ext cx="152400" cy="12192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61" name="Google Shape;3361;p74"/>
          <p:cNvSpPr/>
          <p:nvPr/>
        </p:nvSpPr>
        <p:spPr>
          <a:xfrm>
            <a:off x="45720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2" name="Google Shape;3362;p74"/>
          <p:cNvSpPr/>
          <p:nvPr/>
        </p:nvSpPr>
        <p:spPr>
          <a:xfrm>
            <a:off x="61722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63" name="Google Shape;3363;p74"/>
          <p:cNvCxnSpPr/>
          <p:nvPr/>
        </p:nvCxnSpPr>
        <p:spPr>
          <a:xfrm>
            <a:off x="5029200" y="762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64" name="Google Shape;3364;p74"/>
          <p:cNvSpPr txBox="1"/>
          <p:nvPr/>
        </p:nvSpPr>
        <p:spPr>
          <a:xfrm>
            <a:off x="5486400" y="30831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5" name="Google Shape;3365;p74"/>
          <p:cNvSpPr txBox="1"/>
          <p:nvPr/>
        </p:nvSpPr>
        <p:spPr>
          <a:xfrm>
            <a:off x="4648200" y="609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6" name="Google Shape;3366;p74"/>
          <p:cNvSpPr txBox="1"/>
          <p:nvPr/>
        </p:nvSpPr>
        <p:spPr>
          <a:xfrm>
            <a:off x="6248400" y="609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7" name="Google Shape;3367;p74"/>
          <p:cNvSpPr/>
          <p:nvPr/>
        </p:nvSpPr>
        <p:spPr>
          <a:xfrm>
            <a:off x="45720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8" name="Google Shape;3368;p74"/>
          <p:cNvSpPr/>
          <p:nvPr/>
        </p:nvSpPr>
        <p:spPr>
          <a:xfrm>
            <a:off x="61722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69" name="Google Shape;3369;p74"/>
          <p:cNvCxnSpPr/>
          <p:nvPr/>
        </p:nvCxnSpPr>
        <p:spPr>
          <a:xfrm>
            <a:off x="5029200" y="4495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70" name="Google Shape;3370;p74"/>
          <p:cNvSpPr txBox="1"/>
          <p:nvPr/>
        </p:nvSpPr>
        <p:spPr>
          <a:xfrm>
            <a:off x="5486400" y="404211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1" name="Google Shape;3371;p74"/>
          <p:cNvSpPr txBox="1"/>
          <p:nvPr/>
        </p:nvSpPr>
        <p:spPr>
          <a:xfrm>
            <a:off x="4648200" y="4343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2" name="Google Shape;3372;p74"/>
          <p:cNvSpPr txBox="1"/>
          <p:nvPr/>
        </p:nvSpPr>
        <p:spPr>
          <a:xfrm>
            <a:off x="6248400" y="4343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3" name="Google Shape;3373;p74"/>
          <p:cNvSpPr/>
          <p:nvPr/>
        </p:nvSpPr>
        <p:spPr>
          <a:xfrm>
            <a:off x="4572000" y="3505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4" name="Google Shape;3374;p74"/>
          <p:cNvSpPr/>
          <p:nvPr/>
        </p:nvSpPr>
        <p:spPr>
          <a:xfrm>
            <a:off x="6172200" y="3505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75" name="Google Shape;3375;p74"/>
          <p:cNvCxnSpPr/>
          <p:nvPr/>
        </p:nvCxnSpPr>
        <p:spPr>
          <a:xfrm>
            <a:off x="5029200" y="37338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76" name="Google Shape;3376;p74"/>
          <p:cNvSpPr txBox="1"/>
          <p:nvPr/>
        </p:nvSpPr>
        <p:spPr>
          <a:xfrm>
            <a:off x="5486400" y="328011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7" name="Google Shape;3377;p74"/>
          <p:cNvSpPr txBox="1"/>
          <p:nvPr/>
        </p:nvSpPr>
        <p:spPr>
          <a:xfrm>
            <a:off x="4648200" y="3581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8" name="Google Shape;3378;p74"/>
          <p:cNvSpPr txBox="1"/>
          <p:nvPr/>
        </p:nvSpPr>
        <p:spPr>
          <a:xfrm>
            <a:off x="6248400" y="3581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9" name="Google Shape;3379;p74"/>
          <p:cNvSpPr txBox="1"/>
          <p:nvPr/>
        </p:nvSpPr>
        <p:spPr>
          <a:xfrm>
            <a:off x="838200" y="457200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Edge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0" name="Google Shape;3380;p7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4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p75"/>
          <p:cNvSpPr/>
          <p:nvPr/>
        </p:nvSpPr>
        <p:spPr>
          <a:xfrm>
            <a:off x="45720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6" name="Google Shape;3386;p75"/>
          <p:cNvSpPr/>
          <p:nvPr/>
        </p:nvSpPr>
        <p:spPr>
          <a:xfrm>
            <a:off x="61722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87" name="Google Shape;3387;p75"/>
          <p:cNvCxnSpPr/>
          <p:nvPr/>
        </p:nvCxnSpPr>
        <p:spPr>
          <a:xfrm>
            <a:off x="5029200" y="1524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88" name="Google Shape;3388;p75"/>
          <p:cNvSpPr txBox="1"/>
          <p:nvPr/>
        </p:nvSpPr>
        <p:spPr>
          <a:xfrm>
            <a:off x="5486400" y="107031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9" name="Google Shape;3389;p75"/>
          <p:cNvSpPr/>
          <p:nvPr/>
        </p:nvSpPr>
        <p:spPr>
          <a:xfrm>
            <a:off x="68580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0" name="Google Shape;3390;p75"/>
          <p:cNvSpPr/>
          <p:nvPr/>
        </p:nvSpPr>
        <p:spPr>
          <a:xfrm>
            <a:off x="84582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91" name="Google Shape;3391;p75"/>
          <p:cNvCxnSpPr/>
          <p:nvPr/>
        </p:nvCxnSpPr>
        <p:spPr>
          <a:xfrm>
            <a:off x="7315200" y="5257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92" name="Google Shape;3392;p75"/>
          <p:cNvSpPr txBox="1"/>
          <p:nvPr/>
        </p:nvSpPr>
        <p:spPr>
          <a:xfrm>
            <a:off x="7772400" y="4733772"/>
            <a:ext cx="358726" cy="26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3" name="Google Shape;3393;p75"/>
          <p:cNvSpPr/>
          <p:nvPr/>
        </p:nvSpPr>
        <p:spPr>
          <a:xfrm>
            <a:off x="68580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4" name="Google Shape;3394;p75"/>
          <p:cNvSpPr/>
          <p:nvPr/>
        </p:nvSpPr>
        <p:spPr>
          <a:xfrm>
            <a:off x="84582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95" name="Google Shape;3395;p75"/>
          <p:cNvCxnSpPr/>
          <p:nvPr/>
        </p:nvCxnSpPr>
        <p:spPr>
          <a:xfrm>
            <a:off x="7315200" y="1524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96" name="Google Shape;3396;p75"/>
          <p:cNvSpPr txBox="1"/>
          <p:nvPr/>
        </p:nvSpPr>
        <p:spPr>
          <a:xfrm>
            <a:off x="7772400" y="999972"/>
            <a:ext cx="358726" cy="26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7" name="Google Shape;3397;p75"/>
          <p:cNvSpPr/>
          <p:nvPr/>
        </p:nvSpPr>
        <p:spPr>
          <a:xfrm>
            <a:off x="45720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8" name="Google Shape;3398;p75"/>
          <p:cNvSpPr/>
          <p:nvPr/>
        </p:nvSpPr>
        <p:spPr>
          <a:xfrm>
            <a:off x="61722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99" name="Google Shape;3399;p75"/>
          <p:cNvCxnSpPr/>
          <p:nvPr/>
        </p:nvCxnSpPr>
        <p:spPr>
          <a:xfrm>
            <a:off x="5029200" y="5257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00" name="Google Shape;3400;p75"/>
          <p:cNvSpPr txBox="1"/>
          <p:nvPr/>
        </p:nvSpPr>
        <p:spPr>
          <a:xfrm>
            <a:off x="5486400" y="480411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75"/>
          <p:cNvSpPr/>
          <p:nvPr/>
        </p:nvSpPr>
        <p:spPr>
          <a:xfrm>
            <a:off x="68580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75"/>
          <p:cNvSpPr/>
          <p:nvPr/>
        </p:nvSpPr>
        <p:spPr>
          <a:xfrm>
            <a:off x="84582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03" name="Google Shape;3403;p75"/>
          <p:cNvCxnSpPr/>
          <p:nvPr/>
        </p:nvCxnSpPr>
        <p:spPr>
          <a:xfrm>
            <a:off x="7315200" y="4495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04" name="Google Shape;3404;p75"/>
          <p:cNvSpPr txBox="1"/>
          <p:nvPr/>
        </p:nvSpPr>
        <p:spPr>
          <a:xfrm>
            <a:off x="7772400" y="3971772"/>
            <a:ext cx="358726" cy="26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75"/>
          <p:cNvSpPr/>
          <p:nvPr/>
        </p:nvSpPr>
        <p:spPr>
          <a:xfrm>
            <a:off x="6858000" y="2743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75"/>
          <p:cNvSpPr/>
          <p:nvPr/>
        </p:nvSpPr>
        <p:spPr>
          <a:xfrm>
            <a:off x="8458200" y="2743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07" name="Google Shape;3407;p75"/>
          <p:cNvCxnSpPr/>
          <p:nvPr/>
        </p:nvCxnSpPr>
        <p:spPr>
          <a:xfrm>
            <a:off x="7315200" y="29718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08" name="Google Shape;3408;p75"/>
          <p:cNvSpPr txBox="1"/>
          <p:nvPr/>
        </p:nvSpPr>
        <p:spPr>
          <a:xfrm>
            <a:off x="7772400" y="2447772"/>
            <a:ext cx="358726" cy="26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75"/>
          <p:cNvSpPr/>
          <p:nvPr/>
        </p:nvSpPr>
        <p:spPr>
          <a:xfrm>
            <a:off x="17526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0" name="Google Shape;3410;p75"/>
          <p:cNvSpPr/>
          <p:nvPr/>
        </p:nvSpPr>
        <p:spPr>
          <a:xfrm>
            <a:off x="33528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11" name="Google Shape;3411;p75"/>
          <p:cNvCxnSpPr/>
          <p:nvPr/>
        </p:nvCxnSpPr>
        <p:spPr>
          <a:xfrm>
            <a:off x="2209800" y="2286000"/>
            <a:ext cx="11430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12" name="Google Shape;3412;p75"/>
          <p:cNvSpPr txBox="1"/>
          <p:nvPr/>
        </p:nvSpPr>
        <p:spPr>
          <a:xfrm>
            <a:off x="2667000" y="194485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75"/>
          <p:cNvSpPr/>
          <p:nvPr/>
        </p:nvSpPr>
        <p:spPr>
          <a:xfrm>
            <a:off x="2514600" y="2971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4" name="Google Shape;3414;p75"/>
          <p:cNvSpPr/>
          <p:nvPr/>
        </p:nvSpPr>
        <p:spPr>
          <a:xfrm>
            <a:off x="762000" y="3581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75"/>
          <p:cNvSpPr/>
          <p:nvPr/>
        </p:nvSpPr>
        <p:spPr>
          <a:xfrm>
            <a:off x="1905000" y="5715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75"/>
          <p:cNvSpPr/>
          <p:nvPr/>
        </p:nvSpPr>
        <p:spPr>
          <a:xfrm>
            <a:off x="3276600" y="3048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7" name="Google Shape;3417;p75"/>
          <p:cNvSpPr/>
          <p:nvPr/>
        </p:nvSpPr>
        <p:spPr>
          <a:xfrm>
            <a:off x="2514600" y="4038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18" name="Google Shape;3418;p75"/>
          <p:cNvCxnSpPr/>
          <p:nvPr/>
        </p:nvCxnSpPr>
        <p:spPr>
          <a:xfrm flipH="1">
            <a:off x="1152525" y="2447925"/>
            <a:ext cx="666750" cy="1200150"/>
          </a:xfrm>
          <a:prstGeom prst="straightConnector1">
            <a:avLst/>
          </a:prstGeom>
          <a:noFill/>
          <a:ln cap="flat" cmpd="sng" w="603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19" name="Google Shape;3419;p75"/>
          <p:cNvCxnSpPr/>
          <p:nvPr/>
        </p:nvCxnSpPr>
        <p:spPr>
          <a:xfrm>
            <a:off x="1152525" y="3971925"/>
            <a:ext cx="819150" cy="18097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20" name="Google Shape;3420;p75"/>
          <p:cNvCxnSpPr/>
          <p:nvPr/>
        </p:nvCxnSpPr>
        <p:spPr>
          <a:xfrm flipH="1" rot="10800000">
            <a:off x="2295525" y="4495800"/>
            <a:ext cx="447675" cy="12858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21" name="Google Shape;3421;p75"/>
          <p:cNvCxnSpPr/>
          <p:nvPr/>
        </p:nvCxnSpPr>
        <p:spPr>
          <a:xfrm flipH="1">
            <a:off x="2905125" y="34385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22" name="Google Shape;3422;p75"/>
          <p:cNvCxnSpPr/>
          <p:nvPr/>
        </p:nvCxnSpPr>
        <p:spPr>
          <a:xfrm>
            <a:off x="2743200" y="3429000"/>
            <a:ext cx="0" cy="60960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23" name="Google Shape;3423;p75"/>
          <p:cNvCxnSpPr/>
          <p:nvPr/>
        </p:nvCxnSpPr>
        <p:spPr>
          <a:xfrm>
            <a:off x="1981200" y="2514600"/>
            <a:ext cx="152400" cy="32004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24" name="Google Shape;3424;p75"/>
          <p:cNvCxnSpPr/>
          <p:nvPr/>
        </p:nvCxnSpPr>
        <p:spPr>
          <a:xfrm flipH="1">
            <a:off x="2905125" y="2447925"/>
            <a:ext cx="514350" cy="59055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25" name="Google Shape;3425;p75"/>
          <p:cNvCxnSpPr/>
          <p:nvPr/>
        </p:nvCxnSpPr>
        <p:spPr>
          <a:xfrm flipH="1">
            <a:off x="3505200" y="2514600"/>
            <a:ext cx="76200" cy="53340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26" name="Google Shape;3426;p75"/>
          <p:cNvSpPr/>
          <p:nvPr/>
        </p:nvSpPr>
        <p:spPr>
          <a:xfrm>
            <a:off x="6858000" y="3505200"/>
            <a:ext cx="457200" cy="4572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7" name="Google Shape;3427;p75"/>
          <p:cNvSpPr/>
          <p:nvPr/>
        </p:nvSpPr>
        <p:spPr>
          <a:xfrm>
            <a:off x="8458200" y="3505200"/>
            <a:ext cx="457200" cy="4572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28" name="Google Shape;3428;p75"/>
          <p:cNvCxnSpPr/>
          <p:nvPr/>
        </p:nvCxnSpPr>
        <p:spPr>
          <a:xfrm>
            <a:off x="7315200" y="3733800"/>
            <a:ext cx="1143000" cy="0"/>
          </a:xfrm>
          <a:prstGeom prst="straightConnector1">
            <a:avLst/>
          </a:prstGeom>
          <a:noFill/>
          <a:ln cap="flat" cmpd="sng" w="603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29" name="Google Shape;3429;p75"/>
          <p:cNvSpPr txBox="1"/>
          <p:nvPr/>
        </p:nvSpPr>
        <p:spPr>
          <a:xfrm>
            <a:off x="7772400" y="3209772"/>
            <a:ext cx="358726" cy="26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0" name="Google Shape;3430;p75"/>
          <p:cNvSpPr/>
          <p:nvPr/>
        </p:nvSpPr>
        <p:spPr>
          <a:xfrm>
            <a:off x="68580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1" name="Google Shape;3431;p75"/>
          <p:cNvSpPr/>
          <p:nvPr/>
        </p:nvSpPr>
        <p:spPr>
          <a:xfrm>
            <a:off x="84582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32" name="Google Shape;3432;p75"/>
          <p:cNvCxnSpPr/>
          <p:nvPr/>
        </p:nvCxnSpPr>
        <p:spPr>
          <a:xfrm>
            <a:off x="7315200" y="6019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33" name="Google Shape;3433;p75"/>
          <p:cNvSpPr txBox="1"/>
          <p:nvPr/>
        </p:nvSpPr>
        <p:spPr>
          <a:xfrm>
            <a:off x="7772399" y="5495772"/>
            <a:ext cx="475521" cy="26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4" name="Google Shape;3434;p75"/>
          <p:cNvSpPr/>
          <p:nvPr/>
        </p:nvSpPr>
        <p:spPr>
          <a:xfrm>
            <a:off x="68580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p75"/>
          <p:cNvSpPr/>
          <p:nvPr/>
        </p:nvSpPr>
        <p:spPr>
          <a:xfrm>
            <a:off x="84582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36" name="Google Shape;3436;p75"/>
          <p:cNvCxnSpPr/>
          <p:nvPr/>
        </p:nvCxnSpPr>
        <p:spPr>
          <a:xfrm>
            <a:off x="7315200" y="762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37" name="Google Shape;3437;p75"/>
          <p:cNvSpPr txBox="1"/>
          <p:nvPr/>
        </p:nvSpPr>
        <p:spPr>
          <a:xfrm>
            <a:off x="7772400" y="237972"/>
            <a:ext cx="358726" cy="26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8" name="Google Shape;3438;p75"/>
          <p:cNvSpPr/>
          <p:nvPr/>
        </p:nvSpPr>
        <p:spPr>
          <a:xfrm>
            <a:off x="45720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9" name="Google Shape;3439;p75"/>
          <p:cNvSpPr/>
          <p:nvPr/>
        </p:nvSpPr>
        <p:spPr>
          <a:xfrm>
            <a:off x="61722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0" name="Google Shape;3440;p75"/>
          <p:cNvCxnSpPr/>
          <p:nvPr/>
        </p:nvCxnSpPr>
        <p:spPr>
          <a:xfrm>
            <a:off x="5029200" y="6019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41" name="Google Shape;3441;p75"/>
          <p:cNvSpPr txBox="1"/>
          <p:nvPr/>
        </p:nvSpPr>
        <p:spPr>
          <a:xfrm>
            <a:off x="5486400" y="556611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2" name="Google Shape;3442;p75"/>
          <p:cNvSpPr/>
          <p:nvPr/>
        </p:nvSpPr>
        <p:spPr>
          <a:xfrm>
            <a:off x="68580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3" name="Google Shape;3443;p75"/>
          <p:cNvSpPr/>
          <p:nvPr/>
        </p:nvSpPr>
        <p:spPr>
          <a:xfrm>
            <a:off x="84582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4" name="Google Shape;3444;p75"/>
          <p:cNvCxnSpPr/>
          <p:nvPr/>
        </p:nvCxnSpPr>
        <p:spPr>
          <a:xfrm>
            <a:off x="7315200" y="2286000"/>
            <a:ext cx="1143000" cy="0"/>
          </a:xfrm>
          <a:prstGeom prst="straightConnector1">
            <a:avLst/>
          </a:prstGeom>
          <a:noFill/>
          <a:ln cap="flat" cmpd="sng" w="603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45" name="Google Shape;3445;p75"/>
          <p:cNvSpPr txBox="1"/>
          <p:nvPr/>
        </p:nvSpPr>
        <p:spPr>
          <a:xfrm>
            <a:off x="7772400" y="1761972"/>
            <a:ext cx="358726" cy="26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6" name="Google Shape;3446;p75"/>
          <p:cNvSpPr/>
          <p:nvPr/>
        </p:nvSpPr>
        <p:spPr>
          <a:xfrm>
            <a:off x="4572000" y="2743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7" name="Google Shape;3447;p75"/>
          <p:cNvSpPr/>
          <p:nvPr/>
        </p:nvSpPr>
        <p:spPr>
          <a:xfrm>
            <a:off x="6172200" y="2743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8" name="Google Shape;3448;p75"/>
          <p:cNvCxnSpPr/>
          <p:nvPr/>
        </p:nvCxnSpPr>
        <p:spPr>
          <a:xfrm>
            <a:off x="5029200" y="29718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49" name="Google Shape;3449;p75"/>
          <p:cNvSpPr txBox="1"/>
          <p:nvPr/>
        </p:nvSpPr>
        <p:spPr>
          <a:xfrm>
            <a:off x="5486400" y="251811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0" name="Google Shape;3450;p75"/>
          <p:cNvSpPr/>
          <p:nvPr/>
        </p:nvSpPr>
        <p:spPr>
          <a:xfrm>
            <a:off x="45720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p75"/>
          <p:cNvSpPr/>
          <p:nvPr/>
        </p:nvSpPr>
        <p:spPr>
          <a:xfrm>
            <a:off x="61722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52" name="Google Shape;3452;p75"/>
          <p:cNvCxnSpPr/>
          <p:nvPr/>
        </p:nvCxnSpPr>
        <p:spPr>
          <a:xfrm>
            <a:off x="5029200" y="2286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53" name="Google Shape;3453;p75"/>
          <p:cNvSpPr txBox="1"/>
          <p:nvPr/>
        </p:nvSpPr>
        <p:spPr>
          <a:xfrm>
            <a:off x="5486400" y="183231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4" name="Google Shape;3454;p75"/>
          <p:cNvSpPr txBox="1"/>
          <p:nvPr/>
        </p:nvSpPr>
        <p:spPr>
          <a:xfrm>
            <a:off x="4191000" y="0"/>
            <a:ext cx="762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5" name="Google Shape;3455;p75"/>
          <p:cNvSpPr/>
          <p:nvPr/>
        </p:nvSpPr>
        <p:spPr>
          <a:xfrm>
            <a:off x="32766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6" name="Google Shape;3456;p75"/>
          <p:cNvSpPr/>
          <p:nvPr/>
        </p:nvSpPr>
        <p:spPr>
          <a:xfrm>
            <a:off x="914400" y="5257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7" name="Google Shape;3457;p75"/>
          <p:cNvSpPr/>
          <p:nvPr/>
        </p:nvSpPr>
        <p:spPr>
          <a:xfrm>
            <a:off x="152400" y="2895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58" name="Google Shape;3458;p75"/>
          <p:cNvCxnSpPr/>
          <p:nvPr/>
        </p:nvCxnSpPr>
        <p:spPr>
          <a:xfrm flipH="1" rot="10800000">
            <a:off x="2362200" y="5419725"/>
            <a:ext cx="981075" cy="523875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59" name="Google Shape;3459;p75"/>
          <p:cNvCxnSpPr/>
          <p:nvPr/>
        </p:nvCxnSpPr>
        <p:spPr>
          <a:xfrm rot="10800000">
            <a:off x="1304925" y="5648325"/>
            <a:ext cx="600075" cy="295275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60" name="Google Shape;3460;p75"/>
          <p:cNvCxnSpPr/>
          <p:nvPr/>
        </p:nvCxnSpPr>
        <p:spPr>
          <a:xfrm rot="10800000">
            <a:off x="542925" y="3286125"/>
            <a:ext cx="285750" cy="36195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61" name="Google Shape;3461;p75"/>
          <p:cNvCxnSpPr/>
          <p:nvPr/>
        </p:nvCxnSpPr>
        <p:spPr>
          <a:xfrm rot="10800000">
            <a:off x="2905125" y="4429125"/>
            <a:ext cx="438150" cy="66675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62" name="Google Shape;3462;p75"/>
          <p:cNvCxnSpPr/>
          <p:nvPr/>
        </p:nvCxnSpPr>
        <p:spPr>
          <a:xfrm>
            <a:off x="3505200" y="3505200"/>
            <a:ext cx="0" cy="15240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63" name="Google Shape;3463;p75"/>
          <p:cNvCxnSpPr/>
          <p:nvPr/>
        </p:nvCxnSpPr>
        <p:spPr>
          <a:xfrm flipH="1" rot="10800000">
            <a:off x="542925" y="2286000"/>
            <a:ext cx="1209675" cy="676275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64" name="Google Shape;3464;p75"/>
          <p:cNvSpPr txBox="1"/>
          <p:nvPr/>
        </p:nvSpPr>
        <p:spPr>
          <a:xfrm>
            <a:off x="806552" y="314412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5" name="Google Shape;3465;p75"/>
          <p:cNvSpPr txBox="1"/>
          <p:nvPr/>
        </p:nvSpPr>
        <p:spPr>
          <a:xfrm>
            <a:off x="2438400" y="3581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p75"/>
          <p:cNvSpPr txBox="1"/>
          <p:nvPr/>
        </p:nvSpPr>
        <p:spPr>
          <a:xfrm>
            <a:off x="3048000" y="3657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7" name="Google Shape;3467;p75"/>
          <p:cNvSpPr txBox="1"/>
          <p:nvPr/>
        </p:nvSpPr>
        <p:spPr>
          <a:xfrm>
            <a:off x="2831120" y="2514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8" name="Google Shape;3468;p75"/>
          <p:cNvSpPr txBox="1"/>
          <p:nvPr/>
        </p:nvSpPr>
        <p:spPr>
          <a:xfrm>
            <a:off x="3581400" y="2590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9" name="Google Shape;3469;p75"/>
          <p:cNvSpPr txBox="1"/>
          <p:nvPr/>
        </p:nvSpPr>
        <p:spPr>
          <a:xfrm>
            <a:off x="3132408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0" name="Google Shape;3470;p75"/>
          <p:cNvSpPr txBox="1"/>
          <p:nvPr/>
        </p:nvSpPr>
        <p:spPr>
          <a:xfrm>
            <a:off x="3505200" y="4038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1" name="Google Shape;3471;p75"/>
          <p:cNvSpPr txBox="1"/>
          <p:nvPr/>
        </p:nvSpPr>
        <p:spPr>
          <a:xfrm>
            <a:off x="2895600" y="5638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2" name="Google Shape;3472;p75"/>
          <p:cNvSpPr txBox="1"/>
          <p:nvPr/>
        </p:nvSpPr>
        <p:spPr>
          <a:xfrm>
            <a:off x="2514600" y="4876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3" name="Google Shape;3473;p75"/>
          <p:cNvSpPr txBox="1"/>
          <p:nvPr/>
        </p:nvSpPr>
        <p:spPr>
          <a:xfrm>
            <a:off x="1349324" y="586974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4" name="Google Shape;3474;p75"/>
          <p:cNvSpPr txBox="1"/>
          <p:nvPr/>
        </p:nvSpPr>
        <p:spPr>
          <a:xfrm>
            <a:off x="762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5" name="Google Shape;3475;p75"/>
          <p:cNvSpPr txBox="1"/>
          <p:nvPr/>
        </p:nvSpPr>
        <p:spPr>
          <a:xfrm>
            <a:off x="14478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6" name="Google Shape;3476;p75"/>
          <p:cNvSpPr txBox="1"/>
          <p:nvPr/>
        </p:nvSpPr>
        <p:spPr>
          <a:xfrm>
            <a:off x="914400" y="217931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7" name="Google Shape;3477;p75"/>
          <p:cNvSpPr txBox="1"/>
          <p:nvPr/>
        </p:nvSpPr>
        <p:spPr>
          <a:xfrm>
            <a:off x="1447800" y="2971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8" name="Google Shape;3478;p75"/>
          <p:cNvSpPr txBox="1"/>
          <p:nvPr/>
        </p:nvSpPr>
        <p:spPr>
          <a:xfrm>
            <a:off x="1941342" y="3886200"/>
            <a:ext cx="478008" cy="305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9" name="Google Shape;3479;p75"/>
          <p:cNvSpPr txBox="1"/>
          <p:nvPr/>
        </p:nvSpPr>
        <p:spPr>
          <a:xfrm>
            <a:off x="228600" y="2971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0" name="Google Shape;3480;p75"/>
          <p:cNvSpPr txBox="1"/>
          <p:nvPr/>
        </p:nvSpPr>
        <p:spPr>
          <a:xfrm>
            <a:off x="18288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1" name="Google Shape;3481;p75"/>
          <p:cNvSpPr txBox="1"/>
          <p:nvPr/>
        </p:nvSpPr>
        <p:spPr>
          <a:xfrm>
            <a:off x="34290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2" name="Google Shape;3482;p75"/>
          <p:cNvSpPr txBox="1"/>
          <p:nvPr/>
        </p:nvSpPr>
        <p:spPr>
          <a:xfrm>
            <a:off x="838200" y="3657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3" name="Google Shape;3483;p75"/>
          <p:cNvSpPr txBox="1"/>
          <p:nvPr/>
        </p:nvSpPr>
        <p:spPr>
          <a:xfrm>
            <a:off x="2590800" y="30480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4" name="Google Shape;3484;p75"/>
          <p:cNvSpPr txBox="1"/>
          <p:nvPr/>
        </p:nvSpPr>
        <p:spPr>
          <a:xfrm>
            <a:off x="3352800" y="31242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5" name="Google Shape;3485;p75"/>
          <p:cNvSpPr txBox="1"/>
          <p:nvPr/>
        </p:nvSpPr>
        <p:spPr>
          <a:xfrm>
            <a:off x="2590800" y="4114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6" name="Google Shape;3486;p75"/>
          <p:cNvSpPr txBox="1"/>
          <p:nvPr/>
        </p:nvSpPr>
        <p:spPr>
          <a:xfrm>
            <a:off x="990600" y="53340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p75"/>
          <p:cNvSpPr txBox="1"/>
          <p:nvPr/>
        </p:nvSpPr>
        <p:spPr>
          <a:xfrm>
            <a:off x="33528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p75"/>
          <p:cNvSpPr txBox="1"/>
          <p:nvPr/>
        </p:nvSpPr>
        <p:spPr>
          <a:xfrm>
            <a:off x="1981200" y="57912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9" name="Google Shape;3489;p75"/>
          <p:cNvSpPr txBox="1"/>
          <p:nvPr/>
        </p:nvSpPr>
        <p:spPr>
          <a:xfrm>
            <a:off x="6934200" y="3581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0" name="Google Shape;3490;p75"/>
          <p:cNvSpPr txBox="1"/>
          <p:nvPr/>
        </p:nvSpPr>
        <p:spPr>
          <a:xfrm>
            <a:off x="6934200" y="5867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1" name="Google Shape;3491;p75"/>
          <p:cNvSpPr txBox="1"/>
          <p:nvPr/>
        </p:nvSpPr>
        <p:spPr>
          <a:xfrm>
            <a:off x="8534400" y="3581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2" name="Google Shape;3492;p75"/>
          <p:cNvSpPr txBox="1"/>
          <p:nvPr/>
        </p:nvSpPr>
        <p:spPr>
          <a:xfrm>
            <a:off x="8534400" y="5867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3" name="Google Shape;3493;p75"/>
          <p:cNvSpPr txBox="1"/>
          <p:nvPr/>
        </p:nvSpPr>
        <p:spPr>
          <a:xfrm>
            <a:off x="4648200" y="1371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4" name="Google Shape;3494;p75"/>
          <p:cNvSpPr txBox="1"/>
          <p:nvPr/>
        </p:nvSpPr>
        <p:spPr>
          <a:xfrm>
            <a:off x="6934200" y="609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5" name="Google Shape;3495;p75"/>
          <p:cNvSpPr txBox="1"/>
          <p:nvPr/>
        </p:nvSpPr>
        <p:spPr>
          <a:xfrm>
            <a:off x="6248400" y="13716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6" name="Google Shape;3496;p75"/>
          <p:cNvSpPr txBox="1"/>
          <p:nvPr/>
        </p:nvSpPr>
        <p:spPr>
          <a:xfrm>
            <a:off x="8534400" y="6096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7" name="Google Shape;3497;p75"/>
          <p:cNvSpPr txBox="1"/>
          <p:nvPr/>
        </p:nvSpPr>
        <p:spPr>
          <a:xfrm>
            <a:off x="4648200" y="5867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8" name="Google Shape;3498;p75"/>
          <p:cNvSpPr txBox="1"/>
          <p:nvPr/>
        </p:nvSpPr>
        <p:spPr>
          <a:xfrm>
            <a:off x="6934200" y="5105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9" name="Google Shape;3499;p75"/>
          <p:cNvSpPr txBox="1"/>
          <p:nvPr/>
        </p:nvSpPr>
        <p:spPr>
          <a:xfrm>
            <a:off x="8534400" y="5105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0" name="Google Shape;3500;p75"/>
          <p:cNvSpPr txBox="1"/>
          <p:nvPr/>
        </p:nvSpPr>
        <p:spPr>
          <a:xfrm>
            <a:off x="6248400" y="5867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1" name="Google Shape;3501;p75"/>
          <p:cNvSpPr txBox="1"/>
          <p:nvPr/>
        </p:nvSpPr>
        <p:spPr>
          <a:xfrm>
            <a:off x="6934200" y="13716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2" name="Google Shape;3502;p75"/>
          <p:cNvSpPr txBox="1"/>
          <p:nvPr/>
        </p:nvSpPr>
        <p:spPr>
          <a:xfrm>
            <a:off x="8534400" y="1371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3" name="Google Shape;3503;p75"/>
          <p:cNvSpPr txBox="1"/>
          <p:nvPr/>
        </p:nvSpPr>
        <p:spPr>
          <a:xfrm>
            <a:off x="6934200" y="21336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4" name="Google Shape;3504;p75"/>
          <p:cNvSpPr txBox="1"/>
          <p:nvPr/>
        </p:nvSpPr>
        <p:spPr>
          <a:xfrm>
            <a:off x="4648200" y="51054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5" name="Google Shape;3505;p75"/>
          <p:cNvSpPr txBox="1"/>
          <p:nvPr/>
        </p:nvSpPr>
        <p:spPr>
          <a:xfrm>
            <a:off x="8534400" y="2133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6" name="Google Shape;3506;p75"/>
          <p:cNvSpPr txBox="1"/>
          <p:nvPr/>
        </p:nvSpPr>
        <p:spPr>
          <a:xfrm>
            <a:off x="62484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7" name="Google Shape;3507;p75"/>
          <p:cNvSpPr txBox="1"/>
          <p:nvPr/>
        </p:nvSpPr>
        <p:spPr>
          <a:xfrm>
            <a:off x="4648200" y="2819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8" name="Google Shape;3508;p75"/>
          <p:cNvSpPr txBox="1"/>
          <p:nvPr/>
        </p:nvSpPr>
        <p:spPr>
          <a:xfrm>
            <a:off x="6934200" y="4343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9" name="Google Shape;3509;p75"/>
          <p:cNvSpPr txBox="1"/>
          <p:nvPr/>
        </p:nvSpPr>
        <p:spPr>
          <a:xfrm>
            <a:off x="6248400" y="2819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0" name="Google Shape;3510;p75"/>
          <p:cNvSpPr txBox="1"/>
          <p:nvPr/>
        </p:nvSpPr>
        <p:spPr>
          <a:xfrm>
            <a:off x="8534400" y="4343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1" name="Google Shape;3511;p75"/>
          <p:cNvSpPr txBox="1"/>
          <p:nvPr/>
        </p:nvSpPr>
        <p:spPr>
          <a:xfrm>
            <a:off x="4648200" y="2133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2" name="Google Shape;3512;p75"/>
          <p:cNvSpPr txBox="1"/>
          <p:nvPr/>
        </p:nvSpPr>
        <p:spPr>
          <a:xfrm>
            <a:off x="6248400" y="21336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3" name="Google Shape;3513;p75"/>
          <p:cNvSpPr txBox="1"/>
          <p:nvPr/>
        </p:nvSpPr>
        <p:spPr>
          <a:xfrm>
            <a:off x="8534400" y="2819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4" name="Google Shape;3514;p75"/>
          <p:cNvSpPr txBox="1"/>
          <p:nvPr/>
        </p:nvSpPr>
        <p:spPr>
          <a:xfrm>
            <a:off x="6934200" y="2819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15" name="Google Shape;3515;p75"/>
          <p:cNvCxnSpPr/>
          <p:nvPr/>
        </p:nvCxnSpPr>
        <p:spPr>
          <a:xfrm>
            <a:off x="990600" y="4038600"/>
            <a:ext cx="152400" cy="12192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16" name="Google Shape;3516;p75"/>
          <p:cNvSpPr/>
          <p:nvPr/>
        </p:nvSpPr>
        <p:spPr>
          <a:xfrm>
            <a:off x="45720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7" name="Google Shape;3517;p75"/>
          <p:cNvSpPr/>
          <p:nvPr/>
        </p:nvSpPr>
        <p:spPr>
          <a:xfrm>
            <a:off x="61722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18" name="Google Shape;3518;p75"/>
          <p:cNvCxnSpPr/>
          <p:nvPr/>
        </p:nvCxnSpPr>
        <p:spPr>
          <a:xfrm>
            <a:off x="5029200" y="762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19" name="Google Shape;3519;p75"/>
          <p:cNvSpPr txBox="1"/>
          <p:nvPr/>
        </p:nvSpPr>
        <p:spPr>
          <a:xfrm>
            <a:off x="5486400" y="30831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0" name="Google Shape;3520;p75"/>
          <p:cNvSpPr txBox="1"/>
          <p:nvPr/>
        </p:nvSpPr>
        <p:spPr>
          <a:xfrm>
            <a:off x="4648200" y="609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1" name="Google Shape;3521;p75"/>
          <p:cNvSpPr txBox="1"/>
          <p:nvPr/>
        </p:nvSpPr>
        <p:spPr>
          <a:xfrm>
            <a:off x="6248400" y="609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2" name="Google Shape;3522;p75"/>
          <p:cNvSpPr/>
          <p:nvPr/>
        </p:nvSpPr>
        <p:spPr>
          <a:xfrm>
            <a:off x="45720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3" name="Google Shape;3523;p75"/>
          <p:cNvSpPr/>
          <p:nvPr/>
        </p:nvSpPr>
        <p:spPr>
          <a:xfrm>
            <a:off x="61722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24" name="Google Shape;3524;p75"/>
          <p:cNvCxnSpPr/>
          <p:nvPr/>
        </p:nvCxnSpPr>
        <p:spPr>
          <a:xfrm>
            <a:off x="5029200" y="4495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25" name="Google Shape;3525;p75"/>
          <p:cNvSpPr txBox="1"/>
          <p:nvPr/>
        </p:nvSpPr>
        <p:spPr>
          <a:xfrm>
            <a:off x="5486400" y="404211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6" name="Google Shape;3526;p75"/>
          <p:cNvSpPr txBox="1"/>
          <p:nvPr/>
        </p:nvSpPr>
        <p:spPr>
          <a:xfrm>
            <a:off x="4648200" y="4343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7" name="Google Shape;3527;p75"/>
          <p:cNvSpPr txBox="1"/>
          <p:nvPr/>
        </p:nvSpPr>
        <p:spPr>
          <a:xfrm>
            <a:off x="6248400" y="4343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8" name="Google Shape;3528;p75"/>
          <p:cNvSpPr/>
          <p:nvPr/>
        </p:nvSpPr>
        <p:spPr>
          <a:xfrm>
            <a:off x="4572000" y="3505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9" name="Google Shape;3529;p75"/>
          <p:cNvSpPr/>
          <p:nvPr/>
        </p:nvSpPr>
        <p:spPr>
          <a:xfrm>
            <a:off x="6172200" y="3505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30" name="Google Shape;3530;p75"/>
          <p:cNvCxnSpPr/>
          <p:nvPr/>
        </p:nvCxnSpPr>
        <p:spPr>
          <a:xfrm>
            <a:off x="5029200" y="37338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31" name="Google Shape;3531;p75"/>
          <p:cNvSpPr txBox="1"/>
          <p:nvPr/>
        </p:nvSpPr>
        <p:spPr>
          <a:xfrm>
            <a:off x="5486400" y="328011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2" name="Google Shape;3532;p75"/>
          <p:cNvSpPr txBox="1"/>
          <p:nvPr/>
        </p:nvSpPr>
        <p:spPr>
          <a:xfrm>
            <a:off x="4648200" y="3581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3" name="Google Shape;3533;p75"/>
          <p:cNvSpPr txBox="1"/>
          <p:nvPr/>
        </p:nvSpPr>
        <p:spPr>
          <a:xfrm>
            <a:off x="6248400" y="3581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4" name="Google Shape;3534;p75"/>
          <p:cNvSpPr txBox="1"/>
          <p:nvPr/>
        </p:nvSpPr>
        <p:spPr>
          <a:xfrm>
            <a:off x="838200" y="457200"/>
            <a:ext cx="2667000" cy="1004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Cycle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Add Edge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5" name="Google Shape;3535;p7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9" name="Shape 3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Google Shape;3540;p76"/>
          <p:cNvSpPr/>
          <p:nvPr/>
        </p:nvSpPr>
        <p:spPr>
          <a:xfrm>
            <a:off x="45720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1" name="Google Shape;3541;p76"/>
          <p:cNvSpPr/>
          <p:nvPr/>
        </p:nvSpPr>
        <p:spPr>
          <a:xfrm>
            <a:off x="61722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2" name="Google Shape;3542;p76"/>
          <p:cNvCxnSpPr/>
          <p:nvPr/>
        </p:nvCxnSpPr>
        <p:spPr>
          <a:xfrm>
            <a:off x="5029200" y="1524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43" name="Google Shape;3543;p76"/>
          <p:cNvSpPr txBox="1"/>
          <p:nvPr/>
        </p:nvSpPr>
        <p:spPr>
          <a:xfrm>
            <a:off x="5486400" y="101404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4" name="Google Shape;3544;p76"/>
          <p:cNvSpPr/>
          <p:nvPr/>
        </p:nvSpPr>
        <p:spPr>
          <a:xfrm>
            <a:off x="68580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p76"/>
          <p:cNvSpPr/>
          <p:nvPr/>
        </p:nvSpPr>
        <p:spPr>
          <a:xfrm>
            <a:off x="84582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6" name="Google Shape;3546;p76"/>
          <p:cNvCxnSpPr/>
          <p:nvPr/>
        </p:nvCxnSpPr>
        <p:spPr>
          <a:xfrm>
            <a:off x="7315200" y="5257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47" name="Google Shape;3547;p76"/>
          <p:cNvSpPr txBox="1"/>
          <p:nvPr/>
        </p:nvSpPr>
        <p:spPr>
          <a:xfrm>
            <a:off x="7772399" y="4733772"/>
            <a:ext cx="400929" cy="26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8" name="Google Shape;3548;p76"/>
          <p:cNvSpPr/>
          <p:nvPr/>
        </p:nvSpPr>
        <p:spPr>
          <a:xfrm>
            <a:off x="68580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9" name="Google Shape;3549;p76"/>
          <p:cNvSpPr/>
          <p:nvPr/>
        </p:nvSpPr>
        <p:spPr>
          <a:xfrm>
            <a:off x="8458200" y="1295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0" name="Google Shape;3550;p76"/>
          <p:cNvCxnSpPr/>
          <p:nvPr/>
        </p:nvCxnSpPr>
        <p:spPr>
          <a:xfrm>
            <a:off x="7315200" y="1524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51" name="Google Shape;3551;p76"/>
          <p:cNvSpPr txBox="1"/>
          <p:nvPr/>
        </p:nvSpPr>
        <p:spPr>
          <a:xfrm>
            <a:off x="7772399" y="999972"/>
            <a:ext cx="400929" cy="26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2" name="Google Shape;3552;p76"/>
          <p:cNvSpPr/>
          <p:nvPr/>
        </p:nvSpPr>
        <p:spPr>
          <a:xfrm>
            <a:off x="45720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3" name="Google Shape;3553;p76"/>
          <p:cNvSpPr/>
          <p:nvPr/>
        </p:nvSpPr>
        <p:spPr>
          <a:xfrm>
            <a:off x="61722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4" name="Google Shape;3554;p76"/>
          <p:cNvCxnSpPr/>
          <p:nvPr/>
        </p:nvCxnSpPr>
        <p:spPr>
          <a:xfrm>
            <a:off x="5029200" y="5257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55" name="Google Shape;3555;p76"/>
          <p:cNvSpPr txBox="1"/>
          <p:nvPr/>
        </p:nvSpPr>
        <p:spPr>
          <a:xfrm>
            <a:off x="5486400" y="474784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6" name="Google Shape;3556;p76"/>
          <p:cNvSpPr/>
          <p:nvPr/>
        </p:nvSpPr>
        <p:spPr>
          <a:xfrm>
            <a:off x="68580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7" name="Google Shape;3557;p76"/>
          <p:cNvSpPr/>
          <p:nvPr/>
        </p:nvSpPr>
        <p:spPr>
          <a:xfrm>
            <a:off x="84582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8" name="Google Shape;3558;p76"/>
          <p:cNvCxnSpPr/>
          <p:nvPr/>
        </p:nvCxnSpPr>
        <p:spPr>
          <a:xfrm>
            <a:off x="7315200" y="4495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59" name="Google Shape;3559;p76"/>
          <p:cNvSpPr txBox="1"/>
          <p:nvPr/>
        </p:nvSpPr>
        <p:spPr>
          <a:xfrm>
            <a:off x="7772399" y="3971772"/>
            <a:ext cx="400929" cy="26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0" name="Google Shape;3560;p76"/>
          <p:cNvSpPr/>
          <p:nvPr/>
        </p:nvSpPr>
        <p:spPr>
          <a:xfrm>
            <a:off x="6858000" y="2743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1" name="Google Shape;3561;p76"/>
          <p:cNvSpPr/>
          <p:nvPr/>
        </p:nvSpPr>
        <p:spPr>
          <a:xfrm>
            <a:off x="8458200" y="2743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62" name="Google Shape;3562;p76"/>
          <p:cNvCxnSpPr/>
          <p:nvPr/>
        </p:nvCxnSpPr>
        <p:spPr>
          <a:xfrm>
            <a:off x="7315200" y="29718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63" name="Google Shape;3563;p76"/>
          <p:cNvSpPr txBox="1"/>
          <p:nvPr/>
        </p:nvSpPr>
        <p:spPr>
          <a:xfrm>
            <a:off x="7772399" y="2447772"/>
            <a:ext cx="400929" cy="26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4" name="Google Shape;3564;p76"/>
          <p:cNvSpPr/>
          <p:nvPr/>
        </p:nvSpPr>
        <p:spPr>
          <a:xfrm>
            <a:off x="17526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5" name="Google Shape;3565;p76"/>
          <p:cNvSpPr/>
          <p:nvPr/>
        </p:nvSpPr>
        <p:spPr>
          <a:xfrm>
            <a:off x="33528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66" name="Google Shape;3566;p76"/>
          <p:cNvCxnSpPr/>
          <p:nvPr/>
        </p:nvCxnSpPr>
        <p:spPr>
          <a:xfrm>
            <a:off x="2209800" y="2286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67" name="Google Shape;3567;p76"/>
          <p:cNvSpPr txBox="1"/>
          <p:nvPr/>
        </p:nvSpPr>
        <p:spPr>
          <a:xfrm>
            <a:off x="2667000" y="183231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8" name="Google Shape;3568;p76"/>
          <p:cNvSpPr/>
          <p:nvPr/>
        </p:nvSpPr>
        <p:spPr>
          <a:xfrm>
            <a:off x="2514600" y="2971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9" name="Google Shape;3569;p76"/>
          <p:cNvSpPr/>
          <p:nvPr/>
        </p:nvSpPr>
        <p:spPr>
          <a:xfrm>
            <a:off x="762000" y="3581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0" name="Google Shape;3570;p76"/>
          <p:cNvSpPr/>
          <p:nvPr/>
        </p:nvSpPr>
        <p:spPr>
          <a:xfrm>
            <a:off x="1905000" y="5715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1" name="Google Shape;3571;p76"/>
          <p:cNvSpPr/>
          <p:nvPr/>
        </p:nvSpPr>
        <p:spPr>
          <a:xfrm>
            <a:off x="3276600" y="3048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2" name="Google Shape;3572;p76"/>
          <p:cNvSpPr/>
          <p:nvPr/>
        </p:nvSpPr>
        <p:spPr>
          <a:xfrm>
            <a:off x="2514600" y="4038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73" name="Google Shape;3573;p76"/>
          <p:cNvCxnSpPr/>
          <p:nvPr/>
        </p:nvCxnSpPr>
        <p:spPr>
          <a:xfrm flipH="1">
            <a:off x="1152525" y="2447925"/>
            <a:ext cx="666750" cy="12001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74" name="Google Shape;3574;p76"/>
          <p:cNvCxnSpPr/>
          <p:nvPr/>
        </p:nvCxnSpPr>
        <p:spPr>
          <a:xfrm>
            <a:off x="1152525" y="3971925"/>
            <a:ext cx="819150" cy="18097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75" name="Google Shape;3575;p76"/>
          <p:cNvCxnSpPr/>
          <p:nvPr/>
        </p:nvCxnSpPr>
        <p:spPr>
          <a:xfrm flipH="1" rot="10800000">
            <a:off x="2295525" y="4495800"/>
            <a:ext cx="447675" cy="1285875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76" name="Google Shape;3576;p76"/>
          <p:cNvCxnSpPr/>
          <p:nvPr/>
        </p:nvCxnSpPr>
        <p:spPr>
          <a:xfrm flipH="1">
            <a:off x="2905125" y="34385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77" name="Google Shape;3577;p76"/>
          <p:cNvCxnSpPr/>
          <p:nvPr/>
        </p:nvCxnSpPr>
        <p:spPr>
          <a:xfrm>
            <a:off x="2743200" y="3429000"/>
            <a:ext cx="0" cy="60960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78" name="Google Shape;3578;p76"/>
          <p:cNvCxnSpPr/>
          <p:nvPr/>
        </p:nvCxnSpPr>
        <p:spPr>
          <a:xfrm>
            <a:off x="1981200" y="2514600"/>
            <a:ext cx="152400" cy="32004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79" name="Google Shape;3579;p76"/>
          <p:cNvCxnSpPr/>
          <p:nvPr/>
        </p:nvCxnSpPr>
        <p:spPr>
          <a:xfrm flipH="1">
            <a:off x="2905125" y="2447925"/>
            <a:ext cx="514350" cy="59055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80" name="Google Shape;3580;p76"/>
          <p:cNvCxnSpPr/>
          <p:nvPr/>
        </p:nvCxnSpPr>
        <p:spPr>
          <a:xfrm flipH="1">
            <a:off x="3505200" y="2514600"/>
            <a:ext cx="76200" cy="53340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81" name="Google Shape;3581;p76"/>
          <p:cNvSpPr/>
          <p:nvPr/>
        </p:nvSpPr>
        <p:spPr>
          <a:xfrm>
            <a:off x="6858000" y="3505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2" name="Google Shape;3582;p76"/>
          <p:cNvSpPr/>
          <p:nvPr/>
        </p:nvSpPr>
        <p:spPr>
          <a:xfrm>
            <a:off x="8458200" y="3505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83" name="Google Shape;3583;p76"/>
          <p:cNvCxnSpPr/>
          <p:nvPr/>
        </p:nvCxnSpPr>
        <p:spPr>
          <a:xfrm>
            <a:off x="7315200" y="3733800"/>
            <a:ext cx="1143000" cy="0"/>
          </a:xfrm>
          <a:prstGeom prst="straightConnector1">
            <a:avLst/>
          </a:prstGeom>
          <a:noFill/>
          <a:ln cap="flat" cmpd="sng" w="603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84" name="Google Shape;3584;p76"/>
          <p:cNvSpPr txBox="1"/>
          <p:nvPr/>
        </p:nvSpPr>
        <p:spPr>
          <a:xfrm>
            <a:off x="7772399" y="3209772"/>
            <a:ext cx="400929" cy="26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5" name="Google Shape;3585;p76"/>
          <p:cNvSpPr/>
          <p:nvPr/>
        </p:nvSpPr>
        <p:spPr>
          <a:xfrm>
            <a:off x="68580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6" name="Google Shape;3586;p76"/>
          <p:cNvSpPr/>
          <p:nvPr/>
        </p:nvSpPr>
        <p:spPr>
          <a:xfrm>
            <a:off x="84582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87" name="Google Shape;3587;p76"/>
          <p:cNvCxnSpPr/>
          <p:nvPr/>
        </p:nvCxnSpPr>
        <p:spPr>
          <a:xfrm>
            <a:off x="7315200" y="6019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88" name="Google Shape;3588;p76"/>
          <p:cNvSpPr txBox="1"/>
          <p:nvPr/>
        </p:nvSpPr>
        <p:spPr>
          <a:xfrm>
            <a:off x="7772400" y="5495772"/>
            <a:ext cx="531464" cy="26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9" name="Google Shape;3589;p76"/>
          <p:cNvSpPr/>
          <p:nvPr/>
        </p:nvSpPr>
        <p:spPr>
          <a:xfrm>
            <a:off x="68580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0" name="Google Shape;3590;p76"/>
          <p:cNvSpPr/>
          <p:nvPr/>
        </p:nvSpPr>
        <p:spPr>
          <a:xfrm>
            <a:off x="84582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91" name="Google Shape;3591;p76"/>
          <p:cNvCxnSpPr/>
          <p:nvPr/>
        </p:nvCxnSpPr>
        <p:spPr>
          <a:xfrm>
            <a:off x="7315200" y="762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92" name="Google Shape;3592;p76"/>
          <p:cNvSpPr txBox="1"/>
          <p:nvPr/>
        </p:nvSpPr>
        <p:spPr>
          <a:xfrm>
            <a:off x="7772399" y="237972"/>
            <a:ext cx="400929" cy="26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3" name="Google Shape;3593;p76"/>
          <p:cNvSpPr/>
          <p:nvPr/>
        </p:nvSpPr>
        <p:spPr>
          <a:xfrm>
            <a:off x="45720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4" name="Google Shape;3594;p76"/>
          <p:cNvSpPr/>
          <p:nvPr/>
        </p:nvSpPr>
        <p:spPr>
          <a:xfrm>
            <a:off x="6172200" y="5791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95" name="Google Shape;3595;p76"/>
          <p:cNvCxnSpPr/>
          <p:nvPr/>
        </p:nvCxnSpPr>
        <p:spPr>
          <a:xfrm>
            <a:off x="5029200" y="60198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96" name="Google Shape;3596;p76"/>
          <p:cNvSpPr txBox="1"/>
          <p:nvPr/>
        </p:nvSpPr>
        <p:spPr>
          <a:xfrm>
            <a:off x="5486400" y="550984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7" name="Google Shape;3597;p76"/>
          <p:cNvSpPr/>
          <p:nvPr/>
        </p:nvSpPr>
        <p:spPr>
          <a:xfrm>
            <a:off x="68580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8" name="Google Shape;3598;p76"/>
          <p:cNvSpPr/>
          <p:nvPr/>
        </p:nvSpPr>
        <p:spPr>
          <a:xfrm>
            <a:off x="84582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99" name="Google Shape;3599;p76"/>
          <p:cNvCxnSpPr/>
          <p:nvPr/>
        </p:nvCxnSpPr>
        <p:spPr>
          <a:xfrm>
            <a:off x="7315200" y="2286000"/>
            <a:ext cx="1143000" cy="0"/>
          </a:xfrm>
          <a:prstGeom prst="straightConnector1">
            <a:avLst/>
          </a:prstGeom>
          <a:noFill/>
          <a:ln cap="flat" cmpd="sng" w="603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00" name="Google Shape;3600;p76"/>
          <p:cNvSpPr txBox="1"/>
          <p:nvPr/>
        </p:nvSpPr>
        <p:spPr>
          <a:xfrm>
            <a:off x="7772399" y="1761972"/>
            <a:ext cx="400929" cy="26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1" name="Google Shape;3601;p76"/>
          <p:cNvSpPr/>
          <p:nvPr/>
        </p:nvSpPr>
        <p:spPr>
          <a:xfrm>
            <a:off x="4572000" y="2743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2" name="Google Shape;3602;p76"/>
          <p:cNvSpPr/>
          <p:nvPr/>
        </p:nvSpPr>
        <p:spPr>
          <a:xfrm>
            <a:off x="6172200" y="2743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03" name="Google Shape;3603;p76"/>
          <p:cNvCxnSpPr/>
          <p:nvPr/>
        </p:nvCxnSpPr>
        <p:spPr>
          <a:xfrm>
            <a:off x="5029200" y="29718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04" name="Google Shape;3604;p76"/>
          <p:cNvSpPr txBox="1"/>
          <p:nvPr/>
        </p:nvSpPr>
        <p:spPr>
          <a:xfrm>
            <a:off x="5486400" y="246184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5" name="Google Shape;3605;p76"/>
          <p:cNvSpPr/>
          <p:nvPr/>
        </p:nvSpPr>
        <p:spPr>
          <a:xfrm>
            <a:off x="45720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6" name="Google Shape;3606;p76"/>
          <p:cNvSpPr/>
          <p:nvPr/>
        </p:nvSpPr>
        <p:spPr>
          <a:xfrm>
            <a:off x="61722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07" name="Google Shape;3607;p76"/>
          <p:cNvCxnSpPr/>
          <p:nvPr/>
        </p:nvCxnSpPr>
        <p:spPr>
          <a:xfrm>
            <a:off x="5029200" y="2286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08" name="Google Shape;3608;p76"/>
          <p:cNvSpPr txBox="1"/>
          <p:nvPr/>
        </p:nvSpPr>
        <p:spPr>
          <a:xfrm>
            <a:off x="5486400" y="177604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9" name="Google Shape;3609;p76"/>
          <p:cNvSpPr txBox="1"/>
          <p:nvPr/>
        </p:nvSpPr>
        <p:spPr>
          <a:xfrm>
            <a:off x="4191000" y="0"/>
            <a:ext cx="762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0" name="Google Shape;3610;p76"/>
          <p:cNvSpPr/>
          <p:nvPr/>
        </p:nvSpPr>
        <p:spPr>
          <a:xfrm>
            <a:off x="32766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1" name="Google Shape;3611;p76"/>
          <p:cNvSpPr/>
          <p:nvPr/>
        </p:nvSpPr>
        <p:spPr>
          <a:xfrm>
            <a:off x="914400" y="5257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2" name="Google Shape;3612;p76"/>
          <p:cNvSpPr/>
          <p:nvPr/>
        </p:nvSpPr>
        <p:spPr>
          <a:xfrm>
            <a:off x="152400" y="2895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13" name="Google Shape;3613;p76"/>
          <p:cNvCxnSpPr/>
          <p:nvPr/>
        </p:nvCxnSpPr>
        <p:spPr>
          <a:xfrm flipH="1" rot="10800000">
            <a:off x="2362200" y="5419725"/>
            <a:ext cx="981075" cy="523875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14" name="Google Shape;3614;p76"/>
          <p:cNvCxnSpPr/>
          <p:nvPr/>
        </p:nvCxnSpPr>
        <p:spPr>
          <a:xfrm rot="10800000">
            <a:off x="1304925" y="5648325"/>
            <a:ext cx="600075" cy="295275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15" name="Google Shape;3615;p76"/>
          <p:cNvCxnSpPr/>
          <p:nvPr/>
        </p:nvCxnSpPr>
        <p:spPr>
          <a:xfrm rot="10800000">
            <a:off x="542925" y="3286125"/>
            <a:ext cx="285750" cy="36195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16" name="Google Shape;3616;p76"/>
          <p:cNvCxnSpPr/>
          <p:nvPr/>
        </p:nvCxnSpPr>
        <p:spPr>
          <a:xfrm rot="10800000">
            <a:off x="2905125" y="4429125"/>
            <a:ext cx="438150" cy="66675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17" name="Google Shape;3617;p76"/>
          <p:cNvCxnSpPr/>
          <p:nvPr/>
        </p:nvCxnSpPr>
        <p:spPr>
          <a:xfrm>
            <a:off x="3505200" y="3505200"/>
            <a:ext cx="0" cy="15240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18" name="Google Shape;3618;p76"/>
          <p:cNvCxnSpPr/>
          <p:nvPr/>
        </p:nvCxnSpPr>
        <p:spPr>
          <a:xfrm flipH="1" rot="10800000">
            <a:off x="542925" y="2286000"/>
            <a:ext cx="1209675" cy="676275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19" name="Google Shape;3619;p76"/>
          <p:cNvSpPr txBox="1"/>
          <p:nvPr/>
        </p:nvSpPr>
        <p:spPr>
          <a:xfrm>
            <a:off x="679940" y="311599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p76"/>
          <p:cNvSpPr txBox="1"/>
          <p:nvPr/>
        </p:nvSpPr>
        <p:spPr>
          <a:xfrm>
            <a:off x="2438400" y="3581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1" name="Google Shape;3621;p76"/>
          <p:cNvSpPr txBox="1"/>
          <p:nvPr/>
        </p:nvSpPr>
        <p:spPr>
          <a:xfrm>
            <a:off x="3048000" y="3657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2" name="Google Shape;3622;p76"/>
          <p:cNvSpPr txBox="1"/>
          <p:nvPr/>
        </p:nvSpPr>
        <p:spPr>
          <a:xfrm>
            <a:off x="2760780" y="2514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3" name="Google Shape;3623;p76"/>
          <p:cNvSpPr txBox="1"/>
          <p:nvPr/>
        </p:nvSpPr>
        <p:spPr>
          <a:xfrm>
            <a:off x="3581400" y="2590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4" name="Google Shape;3624;p76"/>
          <p:cNvSpPr txBox="1"/>
          <p:nvPr/>
        </p:nvSpPr>
        <p:spPr>
          <a:xfrm>
            <a:off x="3118340" y="4397324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5" name="Google Shape;3625;p76"/>
          <p:cNvSpPr txBox="1"/>
          <p:nvPr/>
        </p:nvSpPr>
        <p:spPr>
          <a:xfrm>
            <a:off x="3505200" y="4038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6" name="Google Shape;3626;p76"/>
          <p:cNvSpPr txBox="1"/>
          <p:nvPr/>
        </p:nvSpPr>
        <p:spPr>
          <a:xfrm>
            <a:off x="2895600" y="5638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p76"/>
          <p:cNvSpPr txBox="1"/>
          <p:nvPr/>
        </p:nvSpPr>
        <p:spPr>
          <a:xfrm>
            <a:off x="2514600" y="4876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8" name="Google Shape;3628;p76"/>
          <p:cNvSpPr txBox="1"/>
          <p:nvPr/>
        </p:nvSpPr>
        <p:spPr>
          <a:xfrm>
            <a:off x="1447800" y="592602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9" name="Google Shape;3629;p76"/>
          <p:cNvSpPr txBox="1"/>
          <p:nvPr/>
        </p:nvSpPr>
        <p:spPr>
          <a:xfrm>
            <a:off x="762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0" name="Google Shape;3630;p76"/>
          <p:cNvSpPr txBox="1"/>
          <p:nvPr/>
        </p:nvSpPr>
        <p:spPr>
          <a:xfrm>
            <a:off x="14478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1" name="Google Shape;3631;p76"/>
          <p:cNvSpPr txBox="1"/>
          <p:nvPr/>
        </p:nvSpPr>
        <p:spPr>
          <a:xfrm>
            <a:off x="914400" y="223558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2" name="Google Shape;3632;p76"/>
          <p:cNvSpPr txBox="1"/>
          <p:nvPr/>
        </p:nvSpPr>
        <p:spPr>
          <a:xfrm>
            <a:off x="1447800" y="2971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3" name="Google Shape;3633;p76"/>
          <p:cNvSpPr txBox="1"/>
          <p:nvPr/>
        </p:nvSpPr>
        <p:spPr>
          <a:xfrm>
            <a:off x="1969478" y="3886199"/>
            <a:ext cx="492076" cy="376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p76"/>
          <p:cNvSpPr txBox="1"/>
          <p:nvPr/>
        </p:nvSpPr>
        <p:spPr>
          <a:xfrm>
            <a:off x="228600" y="2971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5" name="Google Shape;3635;p76"/>
          <p:cNvSpPr txBox="1"/>
          <p:nvPr/>
        </p:nvSpPr>
        <p:spPr>
          <a:xfrm>
            <a:off x="18288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6" name="Google Shape;3636;p76"/>
          <p:cNvSpPr txBox="1"/>
          <p:nvPr/>
        </p:nvSpPr>
        <p:spPr>
          <a:xfrm>
            <a:off x="34290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7" name="Google Shape;3637;p76"/>
          <p:cNvSpPr txBox="1"/>
          <p:nvPr/>
        </p:nvSpPr>
        <p:spPr>
          <a:xfrm>
            <a:off x="838200" y="3657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8" name="Google Shape;3638;p76"/>
          <p:cNvSpPr txBox="1"/>
          <p:nvPr/>
        </p:nvSpPr>
        <p:spPr>
          <a:xfrm>
            <a:off x="2590800" y="30480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9" name="Google Shape;3639;p76"/>
          <p:cNvSpPr txBox="1"/>
          <p:nvPr/>
        </p:nvSpPr>
        <p:spPr>
          <a:xfrm>
            <a:off x="3352800" y="31242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0" name="Google Shape;3640;p76"/>
          <p:cNvSpPr txBox="1"/>
          <p:nvPr/>
        </p:nvSpPr>
        <p:spPr>
          <a:xfrm>
            <a:off x="2590800" y="4114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1" name="Google Shape;3641;p76"/>
          <p:cNvSpPr txBox="1"/>
          <p:nvPr/>
        </p:nvSpPr>
        <p:spPr>
          <a:xfrm>
            <a:off x="990600" y="53340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2" name="Google Shape;3642;p76"/>
          <p:cNvSpPr txBox="1"/>
          <p:nvPr/>
        </p:nvSpPr>
        <p:spPr>
          <a:xfrm>
            <a:off x="33528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3" name="Google Shape;3643;p76"/>
          <p:cNvSpPr txBox="1"/>
          <p:nvPr/>
        </p:nvSpPr>
        <p:spPr>
          <a:xfrm>
            <a:off x="1981200" y="57912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4" name="Google Shape;3644;p76"/>
          <p:cNvSpPr txBox="1"/>
          <p:nvPr/>
        </p:nvSpPr>
        <p:spPr>
          <a:xfrm>
            <a:off x="6934200" y="3581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5" name="Google Shape;3645;p76"/>
          <p:cNvSpPr txBox="1"/>
          <p:nvPr/>
        </p:nvSpPr>
        <p:spPr>
          <a:xfrm>
            <a:off x="6934200" y="5867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6" name="Google Shape;3646;p76"/>
          <p:cNvSpPr txBox="1"/>
          <p:nvPr/>
        </p:nvSpPr>
        <p:spPr>
          <a:xfrm>
            <a:off x="8534400" y="3581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7" name="Google Shape;3647;p76"/>
          <p:cNvSpPr txBox="1"/>
          <p:nvPr/>
        </p:nvSpPr>
        <p:spPr>
          <a:xfrm>
            <a:off x="8534400" y="5867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8" name="Google Shape;3648;p76"/>
          <p:cNvSpPr txBox="1"/>
          <p:nvPr/>
        </p:nvSpPr>
        <p:spPr>
          <a:xfrm>
            <a:off x="4648200" y="1371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9" name="Google Shape;3649;p76"/>
          <p:cNvSpPr txBox="1"/>
          <p:nvPr/>
        </p:nvSpPr>
        <p:spPr>
          <a:xfrm>
            <a:off x="6934200" y="609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0" name="Google Shape;3650;p76"/>
          <p:cNvSpPr txBox="1"/>
          <p:nvPr/>
        </p:nvSpPr>
        <p:spPr>
          <a:xfrm>
            <a:off x="6248400" y="13716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1" name="Google Shape;3651;p76"/>
          <p:cNvSpPr txBox="1"/>
          <p:nvPr/>
        </p:nvSpPr>
        <p:spPr>
          <a:xfrm>
            <a:off x="8534400" y="6096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2" name="Google Shape;3652;p76"/>
          <p:cNvSpPr txBox="1"/>
          <p:nvPr/>
        </p:nvSpPr>
        <p:spPr>
          <a:xfrm>
            <a:off x="4648200" y="5867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3" name="Google Shape;3653;p76"/>
          <p:cNvSpPr txBox="1"/>
          <p:nvPr/>
        </p:nvSpPr>
        <p:spPr>
          <a:xfrm>
            <a:off x="6934200" y="5105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4" name="Google Shape;3654;p76"/>
          <p:cNvSpPr txBox="1"/>
          <p:nvPr/>
        </p:nvSpPr>
        <p:spPr>
          <a:xfrm>
            <a:off x="8534400" y="5105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5" name="Google Shape;3655;p76"/>
          <p:cNvSpPr txBox="1"/>
          <p:nvPr/>
        </p:nvSpPr>
        <p:spPr>
          <a:xfrm>
            <a:off x="6248400" y="5867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6" name="Google Shape;3656;p76"/>
          <p:cNvSpPr txBox="1"/>
          <p:nvPr/>
        </p:nvSpPr>
        <p:spPr>
          <a:xfrm>
            <a:off x="6934200" y="13716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7" name="Google Shape;3657;p76"/>
          <p:cNvSpPr txBox="1"/>
          <p:nvPr/>
        </p:nvSpPr>
        <p:spPr>
          <a:xfrm>
            <a:off x="8534400" y="1371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8" name="Google Shape;3658;p76"/>
          <p:cNvSpPr txBox="1"/>
          <p:nvPr/>
        </p:nvSpPr>
        <p:spPr>
          <a:xfrm>
            <a:off x="6934200" y="21336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9" name="Google Shape;3659;p76"/>
          <p:cNvSpPr txBox="1"/>
          <p:nvPr/>
        </p:nvSpPr>
        <p:spPr>
          <a:xfrm>
            <a:off x="4648200" y="51054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0" name="Google Shape;3660;p76"/>
          <p:cNvSpPr txBox="1"/>
          <p:nvPr/>
        </p:nvSpPr>
        <p:spPr>
          <a:xfrm>
            <a:off x="8534400" y="2133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1" name="Google Shape;3661;p76"/>
          <p:cNvSpPr txBox="1"/>
          <p:nvPr/>
        </p:nvSpPr>
        <p:spPr>
          <a:xfrm>
            <a:off x="62484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2" name="Google Shape;3662;p76"/>
          <p:cNvSpPr txBox="1"/>
          <p:nvPr/>
        </p:nvSpPr>
        <p:spPr>
          <a:xfrm>
            <a:off x="4648200" y="2819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3" name="Google Shape;3663;p76"/>
          <p:cNvSpPr txBox="1"/>
          <p:nvPr/>
        </p:nvSpPr>
        <p:spPr>
          <a:xfrm>
            <a:off x="6934200" y="4343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4" name="Google Shape;3664;p76"/>
          <p:cNvSpPr txBox="1"/>
          <p:nvPr/>
        </p:nvSpPr>
        <p:spPr>
          <a:xfrm>
            <a:off x="6248400" y="2819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5" name="Google Shape;3665;p76"/>
          <p:cNvSpPr txBox="1"/>
          <p:nvPr/>
        </p:nvSpPr>
        <p:spPr>
          <a:xfrm>
            <a:off x="8534400" y="4343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6" name="Google Shape;3666;p76"/>
          <p:cNvSpPr txBox="1"/>
          <p:nvPr/>
        </p:nvSpPr>
        <p:spPr>
          <a:xfrm>
            <a:off x="4648200" y="2133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7" name="Google Shape;3667;p76"/>
          <p:cNvSpPr txBox="1"/>
          <p:nvPr/>
        </p:nvSpPr>
        <p:spPr>
          <a:xfrm>
            <a:off x="6248400" y="21336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8" name="Google Shape;3668;p76"/>
          <p:cNvSpPr txBox="1"/>
          <p:nvPr/>
        </p:nvSpPr>
        <p:spPr>
          <a:xfrm>
            <a:off x="8534400" y="28194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9" name="Google Shape;3669;p76"/>
          <p:cNvSpPr txBox="1"/>
          <p:nvPr/>
        </p:nvSpPr>
        <p:spPr>
          <a:xfrm>
            <a:off x="6934200" y="2819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70" name="Google Shape;3670;p76"/>
          <p:cNvCxnSpPr/>
          <p:nvPr/>
        </p:nvCxnSpPr>
        <p:spPr>
          <a:xfrm>
            <a:off x="990600" y="4038600"/>
            <a:ext cx="152400" cy="12192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71" name="Google Shape;3671;p76"/>
          <p:cNvSpPr/>
          <p:nvPr/>
        </p:nvSpPr>
        <p:spPr>
          <a:xfrm>
            <a:off x="45720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2" name="Google Shape;3672;p76"/>
          <p:cNvSpPr/>
          <p:nvPr/>
        </p:nvSpPr>
        <p:spPr>
          <a:xfrm>
            <a:off x="6172200" y="533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73" name="Google Shape;3673;p76"/>
          <p:cNvCxnSpPr/>
          <p:nvPr/>
        </p:nvCxnSpPr>
        <p:spPr>
          <a:xfrm>
            <a:off x="5029200" y="7620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74" name="Google Shape;3674;p76"/>
          <p:cNvSpPr txBox="1"/>
          <p:nvPr/>
        </p:nvSpPr>
        <p:spPr>
          <a:xfrm>
            <a:off x="5486400" y="25204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5" name="Google Shape;3675;p76"/>
          <p:cNvSpPr txBox="1"/>
          <p:nvPr/>
        </p:nvSpPr>
        <p:spPr>
          <a:xfrm>
            <a:off x="4648200" y="609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6" name="Google Shape;3676;p76"/>
          <p:cNvSpPr txBox="1"/>
          <p:nvPr/>
        </p:nvSpPr>
        <p:spPr>
          <a:xfrm>
            <a:off x="6248400" y="609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7" name="Google Shape;3677;p76"/>
          <p:cNvSpPr/>
          <p:nvPr/>
        </p:nvSpPr>
        <p:spPr>
          <a:xfrm>
            <a:off x="4572000" y="4267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8" name="Google Shape;3678;p76"/>
          <p:cNvSpPr/>
          <p:nvPr/>
        </p:nvSpPr>
        <p:spPr>
          <a:xfrm>
            <a:off x="6172200" y="4267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79" name="Google Shape;3679;p76"/>
          <p:cNvCxnSpPr/>
          <p:nvPr/>
        </p:nvCxnSpPr>
        <p:spPr>
          <a:xfrm>
            <a:off x="5029200" y="44958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80" name="Google Shape;3680;p76"/>
          <p:cNvSpPr txBox="1"/>
          <p:nvPr/>
        </p:nvSpPr>
        <p:spPr>
          <a:xfrm>
            <a:off x="5486400" y="398584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1" name="Google Shape;3681;p76"/>
          <p:cNvSpPr txBox="1"/>
          <p:nvPr/>
        </p:nvSpPr>
        <p:spPr>
          <a:xfrm>
            <a:off x="4648200" y="4343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2" name="Google Shape;3682;p76"/>
          <p:cNvSpPr txBox="1"/>
          <p:nvPr/>
        </p:nvSpPr>
        <p:spPr>
          <a:xfrm>
            <a:off x="6248400" y="4343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3" name="Google Shape;3683;p76"/>
          <p:cNvSpPr/>
          <p:nvPr/>
        </p:nvSpPr>
        <p:spPr>
          <a:xfrm>
            <a:off x="4572000" y="3505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4" name="Google Shape;3684;p76"/>
          <p:cNvSpPr/>
          <p:nvPr/>
        </p:nvSpPr>
        <p:spPr>
          <a:xfrm>
            <a:off x="6172200" y="3505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85" name="Google Shape;3685;p76"/>
          <p:cNvCxnSpPr/>
          <p:nvPr/>
        </p:nvCxnSpPr>
        <p:spPr>
          <a:xfrm>
            <a:off x="5029200" y="3733800"/>
            <a:ext cx="1143000" cy="0"/>
          </a:xfrm>
          <a:prstGeom prst="straightConnector1">
            <a:avLst/>
          </a:prstGeom>
          <a:noFill/>
          <a:ln cap="flat" cmpd="sng" w="698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86" name="Google Shape;3686;p76"/>
          <p:cNvSpPr txBox="1"/>
          <p:nvPr/>
        </p:nvSpPr>
        <p:spPr>
          <a:xfrm>
            <a:off x="5486400" y="322384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7" name="Google Shape;3687;p76"/>
          <p:cNvSpPr txBox="1"/>
          <p:nvPr/>
        </p:nvSpPr>
        <p:spPr>
          <a:xfrm>
            <a:off x="4648200" y="3581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8" name="Google Shape;3688;p76"/>
          <p:cNvSpPr txBox="1"/>
          <p:nvPr/>
        </p:nvSpPr>
        <p:spPr>
          <a:xfrm>
            <a:off x="6248400" y="35814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9" name="Google Shape;3689;p76"/>
          <p:cNvSpPr txBox="1"/>
          <p:nvPr/>
        </p:nvSpPr>
        <p:spPr>
          <a:xfrm>
            <a:off x="838200" y="457200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Edge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0" name="Google Shape;3690;p7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4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p77"/>
          <p:cNvSpPr txBox="1"/>
          <p:nvPr/>
        </p:nvSpPr>
        <p:spPr>
          <a:xfrm>
            <a:off x="4191000" y="0"/>
            <a:ext cx="762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6" name="Google Shape;3696;p77"/>
          <p:cNvGrpSpPr/>
          <p:nvPr/>
        </p:nvGrpSpPr>
        <p:grpSpPr>
          <a:xfrm>
            <a:off x="152400" y="1902652"/>
            <a:ext cx="3941298" cy="4498148"/>
            <a:chOff x="152400" y="1902652"/>
            <a:chExt cx="3702050" cy="4370372"/>
          </a:xfrm>
        </p:grpSpPr>
        <p:sp>
          <p:nvSpPr>
            <p:cNvPr id="3697" name="Google Shape;3697;p77"/>
            <p:cNvSpPr/>
            <p:nvPr/>
          </p:nvSpPr>
          <p:spPr>
            <a:xfrm>
              <a:off x="1752600" y="20574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77"/>
            <p:cNvSpPr/>
            <p:nvPr/>
          </p:nvSpPr>
          <p:spPr>
            <a:xfrm>
              <a:off x="3352800" y="20574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99" name="Google Shape;3699;p77"/>
            <p:cNvCxnSpPr/>
            <p:nvPr/>
          </p:nvCxnSpPr>
          <p:spPr>
            <a:xfrm>
              <a:off x="2209800" y="2286000"/>
              <a:ext cx="1143000" cy="0"/>
            </a:xfrm>
            <a:prstGeom prst="straightConnector1">
              <a:avLst/>
            </a:prstGeom>
            <a:noFill/>
            <a:ln cap="sq" cmpd="sng" w="476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sp>
          <p:nvSpPr>
            <p:cNvPr id="3700" name="Google Shape;3700;p77"/>
            <p:cNvSpPr txBox="1"/>
            <p:nvPr/>
          </p:nvSpPr>
          <p:spPr>
            <a:xfrm>
              <a:off x="2667000" y="1902652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77"/>
            <p:cNvSpPr/>
            <p:nvPr/>
          </p:nvSpPr>
          <p:spPr>
            <a:xfrm>
              <a:off x="2514600" y="29718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77"/>
            <p:cNvSpPr/>
            <p:nvPr/>
          </p:nvSpPr>
          <p:spPr>
            <a:xfrm>
              <a:off x="762000" y="35814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77"/>
            <p:cNvSpPr/>
            <p:nvPr/>
          </p:nvSpPr>
          <p:spPr>
            <a:xfrm>
              <a:off x="1905000" y="5715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p77"/>
            <p:cNvSpPr/>
            <p:nvPr/>
          </p:nvSpPr>
          <p:spPr>
            <a:xfrm>
              <a:off x="3276600" y="3048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77"/>
            <p:cNvSpPr/>
            <p:nvPr/>
          </p:nvSpPr>
          <p:spPr>
            <a:xfrm>
              <a:off x="2514600" y="4038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06" name="Google Shape;3706;p77"/>
            <p:cNvCxnSpPr/>
            <p:nvPr/>
          </p:nvCxnSpPr>
          <p:spPr>
            <a:xfrm>
              <a:off x="2743200" y="3429000"/>
              <a:ext cx="0" cy="609600"/>
            </a:xfrm>
            <a:prstGeom prst="straightConnector1">
              <a:avLst/>
            </a:prstGeom>
            <a:noFill/>
            <a:ln cap="sq" cmpd="sng" w="476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3707" name="Google Shape;3707;p77"/>
            <p:cNvCxnSpPr/>
            <p:nvPr/>
          </p:nvCxnSpPr>
          <p:spPr>
            <a:xfrm flipH="1">
              <a:off x="2905125" y="2447925"/>
              <a:ext cx="514350" cy="590550"/>
            </a:xfrm>
            <a:prstGeom prst="straightConnector1">
              <a:avLst/>
            </a:prstGeom>
            <a:noFill/>
            <a:ln cap="sq" cmpd="sng" w="476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3708" name="Google Shape;3708;p77"/>
            <p:cNvCxnSpPr/>
            <p:nvPr/>
          </p:nvCxnSpPr>
          <p:spPr>
            <a:xfrm flipH="1">
              <a:off x="3505200" y="2514600"/>
              <a:ext cx="76200" cy="533400"/>
            </a:xfrm>
            <a:prstGeom prst="straightConnector1">
              <a:avLst/>
            </a:prstGeom>
            <a:noFill/>
            <a:ln cap="sq" cmpd="sng" w="476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sp>
          <p:nvSpPr>
            <p:cNvPr id="3709" name="Google Shape;3709;p77"/>
            <p:cNvSpPr/>
            <p:nvPr/>
          </p:nvSpPr>
          <p:spPr>
            <a:xfrm>
              <a:off x="3276600" y="5029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77"/>
            <p:cNvSpPr/>
            <p:nvPr/>
          </p:nvSpPr>
          <p:spPr>
            <a:xfrm>
              <a:off x="914400" y="52578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77"/>
            <p:cNvSpPr/>
            <p:nvPr/>
          </p:nvSpPr>
          <p:spPr>
            <a:xfrm>
              <a:off x="152400" y="2895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12" name="Google Shape;3712;p77"/>
            <p:cNvCxnSpPr/>
            <p:nvPr/>
          </p:nvCxnSpPr>
          <p:spPr>
            <a:xfrm flipH="1" rot="10800000">
              <a:off x="2362200" y="5419725"/>
              <a:ext cx="981075" cy="523875"/>
            </a:xfrm>
            <a:prstGeom prst="straightConnector1">
              <a:avLst/>
            </a:prstGeom>
            <a:noFill/>
            <a:ln cap="sq" cmpd="sng" w="476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3713" name="Google Shape;3713;p77"/>
            <p:cNvCxnSpPr/>
            <p:nvPr/>
          </p:nvCxnSpPr>
          <p:spPr>
            <a:xfrm rot="10800000">
              <a:off x="1304925" y="5648325"/>
              <a:ext cx="600075" cy="295275"/>
            </a:xfrm>
            <a:prstGeom prst="straightConnector1">
              <a:avLst/>
            </a:prstGeom>
            <a:noFill/>
            <a:ln cap="sq" cmpd="sng" w="476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3714" name="Google Shape;3714;p77"/>
            <p:cNvCxnSpPr/>
            <p:nvPr/>
          </p:nvCxnSpPr>
          <p:spPr>
            <a:xfrm rot="10800000">
              <a:off x="542925" y="3286125"/>
              <a:ext cx="285750" cy="361950"/>
            </a:xfrm>
            <a:prstGeom prst="straightConnector1">
              <a:avLst/>
            </a:prstGeom>
            <a:noFill/>
            <a:ln cap="sq" cmpd="sng" w="476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3715" name="Google Shape;3715;p77"/>
            <p:cNvCxnSpPr/>
            <p:nvPr/>
          </p:nvCxnSpPr>
          <p:spPr>
            <a:xfrm rot="10800000">
              <a:off x="2905125" y="4429125"/>
              <a:ext cx="438150" cy="666750"/>
            </a:xfrm>
            <a:prstGeom prst="straightConnector1">
              <a:avLst/>
            </a:prstGeom>
            <a:noFill/>
            <a:ln cap="sq" cmpd="sng" w="476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3716" name="Google Shape;3716;p77"/>
            <p:cNvCxnSpPr/>
            <p:nvPr/>
          </p:nvCxnSpPr>
          <p:spPr>
            <a:xfrm flipH="1" rot="10800000">
              <a:off x="542925" y="2286000"/>
              <a:ext cx="1209675" cy="676275"/>
            </a:xfrm>
            <a:prstGeom prst="straightConnector1">
              <a:avLst/>
            </a:prstGeom>
            <a:noFill/>
            <a:ln cap="sq" cmpd="sng" w="476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cxnSp>
        <p:sp>
          <p:nvSpPr>
            <p:cNvPr id="3717" name="Google Shape;3717;p77"/>
            <p:cNvSpPr txBox="1"/>
            <p:nvPr/>
          </p:nvSpPr>
          <p:spPr>
            <a:xfrm>
              <a:off x="651804" y="3087856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77"/>
            <p:cNvSpPr txBox="1"/>
            <p:nvPr/>
          </p:nvSpPr>
          <p:spPr>
            <a:xfrm>
              <a:off x="2438400" y="3581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77"/>
            <p:cNvSpPr txBox="1"/>
            <p:nvPr/>
          </p:nvSpPr>
          <p:spPr>
            <a:xfrm>
              <a:off x="2873324" y="25146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77"/>
            <p:cNvSpPr txBox="1"/>
            <p:nvPr/>
          </p:nvSpPr>
          <p:spPr>
            <a:xfrm>
              <a:off x="3581400" y="25908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77"/>
            <p:cNvSpPr txBox="1"/>
            <p:nvPr/>
          </p:nvSpPr>
          <p:spPr>
            <a:xfrm>
              <a:off x="3244952" y="44958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77"/>
            <p:cNvSpPr txBox="1"/>
            <p:nvPr/>
          </p:nvSpPr>
          <p:spPr>
            <a:xfrm>
              <a:off x="2895600" y="56388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77"/>
            <p:cNvSpPr txBox="1"/>
            <p:nvPr/>
          </p:nvSpPr>
          <p:spPr>
            <a:xfrm>
              <a:off x="1447800" y="5968224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77"/>
            <p:cNvSpPr txBox="1"/>
            <p:nvPr/>
          </p:nvSpPr>
          <p:spPr>
            <a:xfrm>
              <a:off x="914400" y="215118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77"/>
            <p:cNvSpPr txBox="1"/>
            <p:nvPr/>
          </p:nvSpPr>
          <p:spPr>
            <a:xfrm>
              <a:off x="228600" y="29718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77"/>
            <p:cNvSpPr txBox="1"/>
            <p:nvPr/>
          </p:nvSpPr>
          <p:spPr>
            <a:xfrm>
              <a:off x="1828800" y="21336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77"/>
            <p:cNvSpPr txBox="1"/>
            <p:nvPr/>
          </p:nvSpPr>
          <p:spPr>
            <a:xfrm>
              <a:off x="3429000" y="21336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77"/>
            <p:cNvSpPr txBox="1"/>
            <p:nvPr/>
          </p:nvSpPr>
          <p:spPr>
            <a:xfrm>
              <a:off x="838200" y="36576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77"/>
            <p:cNvSpPr txBox="1"/>
            <p:nvPr/>
          </p:nvSpPr>
          <p:spPr>
            <a:xfrm>
              <a:off x="2590800" y="3048000"/>
              <a:ext cx="2921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77"/>
            <p:cNvSpPr txBox="1"/>
            <p:nvPr/>
          </p:nvSpPr>
          <p:spPr>
            <a:xfrm>
              <a:off x="3352800" y="3124200"/>
              <a:ext cx="282575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77"/>
            <p:cNvSpPr txBox="1"/>
            <p:nvPr/>
          </p:nvSpPr>
          <p:spPr>
            <a:xfrm>
              <a:off x="2590800" y="41148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77"/>
            <p:cNvSpPr txBox="1"/>
            <p:nvPr/>
          </p:nvSpPr>
          <p:spPr>
            <a:xfrm>
              <a:off x="990600" y="53340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77"/>
            <p:cNvSpPr txBox="1"/>
            <p:nvPr/>
          </p:nvSpPr>
          <p:spPr>
            <a:xfrm>
              <a:off x="3352800" y="5105400"/>
              <a:ext cx="24288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77"/>
            <p:cNvSpPr txBox="1"/>
            <p:nvPr/>
          </p:nvSpPr>
          <p:spPr>
            <a:xfrm>
              <a:off x="1981200" y="5791200"/>
              <a:ext cx="2540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5" name="Google Shape;3735;p77"/>
          <p:cNvGrpSpPr/>
          <p:nvPr/>
        </p:nvGrpSpPr>
        <p:grpSpPr>
          <a:xfrm>
            <a:off x="4417255" y="1448972"/>
            <a:ext cx="4459459" cy="4951828"/>
            <a:chOff x="4876800" y="1908512"/>
            <a:chExt cx="3702050" cy="4339888"/>
          </a:xfrm>
        </p:grpSpPr>
        <p:sp>
          <p:nvSpPr>
            <p:cNvPr id="3736" name="Google Shape;3736;p77"/>
            <p:cNvSpPr/>
            <p:nvPr/>
          </p:nvSpPr>
          <p:spPr>
            <a:xfrm>
              <a:off x="6477000" y="2133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77"/>
            <p:cNvSpPr/>
            <p:nvPr/>
          </p:nvSpPr>
          <p:spPr>
            <a:xfrm>
              <a:off x="8077200" y="2133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38" name="Google Shape;3738;p77"/>
            <p:cNvCxnSpPr/>
            <p:nvPr/>
          </p:nvCxnSpPr>
          <p:spPr>
            <a:xfrm>
              <a:off x="6934200" y="2362200"/>
              <a:ext cx="1143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739" name="Google Shape;3739;p77"/>
            <p:cNvSpPr txBox="1"/>
            <p:nvPr/>
          </p:nvSpPr>
          <p:spPr>
            <a:xfrm>
              <a:off x="7391400" y="1908512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77"/>
            <p:cNvSpPr/>
            <p:nvPr/>
          </p:nvSpPr>
          <p:spPr>
            <a:xfrm>
              <a:off x="7239000" y="3048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77"/>
            <p:cNvSpPr/>
            <p:nvPr/>
          </p:nvSpPr>
          <p:spPr>
            <a:xfrm>
              <a:off x="5486400" y="3657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77"/>
            <p:cNvSpPr/>
            <p:nvPr/>
          </p:nvSpPr>
          <p:spPr>
            <a:xfrm>
              <a:off x="6629400" y="5791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77"/>
            <p:cNvSpPr/>
            <p:nvPr/>
          </p:nvSpPr>
          <p:spPr>
            <a:xfrm>
              <a:off x="8001000" y="3124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77"/>
            <p:cNvSpPr/>
            <p:nvPr/>
          </p:nvSpPr>
          <p:spPr>
            <a:xfrm>
              <a:off x="7239000" y="41148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45" name="Google Shape;3745;p77"/>
            <p:cNvCxnSpPr/>
            <p:nvPr/>
          </p:nvCxnSpPr>
          <p:spPr>
            <a:xfrm flipH="1">
              <a:off x="5876925" y="2524125"/>
              <a:ext cx="666750" cy="12001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46" name="Google Shape;3746;p77"/>
            <p:cNvCxnSpPr/>
            <p:nvPr/>
          </p:nvCxnSpPr>
          <p:spPr>
            <a:xfrm>
              <a:off x="5876925" y="4048125"/>
              <a:ext cx="819150" cy="18097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47" name="Google Shape;3747;p77"/>
            <p:cNvCxnSpPr/>
            <p:nvPr/>
          </p:nvCxnSpPr>
          <p:spPr>
            <a:xfrm flipH="1" rot="10800000">
              <a:off x="7019925" y="4572000"/>
              <a:ext cx="447675" cy="12858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48" name="Google Shape;3748;p77"/>
            <p:cNvCxnSpPr/>
            <p:nvPr/>
          </p:nvCxnSpPr>
          <p:spPr>
            <a:xfrm flipH="1">
              <a:off x="7629525" y="3514725"/>
              <a:ext cx="438150" cy="6667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49" name="Google Shape;3749;p77"/>
            <p:cNvCxnSpPr/>
            <p:nvPr/>
          </p:nvCxnSpPr>
          <p:spPr>
            <a:xfrm>
              <a:off x="7467600" y="3505200"/>
              <a:ext cx="0" cy="609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50" name="Google Shape;3750;p77"/>
            <p:cNvCxnSpPr/>
            <p:nvPr/>
          </p:nvCxnSpPr>
          <p:spPr>
            <a:xfrm>
              <a:off x="6705600" y="2590800"/>
              <a:ext cx="152400" cy="3200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51" name="Google Shape;3751;p77"/>
            <p:cNvCxnSpPr/>
            <p:nvPr/>
          </p:nvCxnSpPr>
          <p:spPr>
            <a:xfrm flipH="1">
              <a:off x="7629525" y="2524125"/>
              <a:ext cx="514350" cy="5905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52" name="Google Shape;3752;p77"/>
            <p:cNvCxnSpPr/>
            <p:nvPr/>
          </p:nvCxnSpPr>
          <p:spPr>
            <a:xfrm flipH="1">
              <a:off x="8229600" y="2590800"/>
              <a:ext cx="76200" cy="53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753" name="Google Shape;3753;p77"/>
            <p:cNvSpPr/>
            <p:nvPr/>
          </p:nvSpPr>
          <p:spPr>
            <a:xfrm>
              <a:off x="8001000" y="51054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77"/>
            <p:cNvSpPr/>
            <p:nvPr/>
          </p:nvSpPr>
          <p:spPr>
            <a:xfrm>
              <a:off x="5638800" y="5334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77"/>
            <p:cNvSpPr/>
            <p:nvPr/>
          </p:nvSpPr>
          <p:spPr>
            <a:xfrm>
              <a:off x="4876800" y="29718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56" name="Google Shape;3756;p77"/>
            <p:cNvCxnSpPr/>
            <p:nvPr/>
          </p:nvCxnSpPr>
          <p:spPr>
            <a:xfrm flipH="1" rot="10800000">
              <a:off x="7086600" y="5495925"/>
              <a:ext cx="981075" cy="5238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57" name="Google Shape;3757;p77"/>
            <p:cNvCxnSpPr/>
            <p:nvPr/>
          </p:nvCxnSpPr>
          <p:spPr>
            <a:xfrm rot="10800000">
              <a:off x="6029325" y="5724525"/>
              <a:ext cx="600075" cy="2952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58" name="Google Shape;3758;p77"/>
            <p:cNvCxnSpPr/>
            <p:nvPr/>
          </p:nvCxnSpPr>
          <p:spPr>
            <a:xfrm rot="10800000">
              <a:off x="5267325" y="3362325"/>
              <a:ext cx="285750" cy="3619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59" name="Google Shape;3759;p77"/>
            <p:cNvCxnSpPr/>
            <p:nvPr/>
          </p:nvCxnSpPr>
          <p:spPr>
            <a:xfrm rot="10800000">
              <a:off x="7629525" y="4505325"/>
              <a:ext cx="438150" cy="6667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60" name="Google Shape;3760;p77"/>
            <p:cNvCxnSpPr/>
            <p:nvPr/>
          </p:nvCxnSpPr>
          <p:spPr>
            <a:xfrm>
              <a:off x="8229600" y="3581400"/>
              <a:ext cx="0" cy="1524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61" name="Google Shape;3761;p77"/>
            <p:cNvCxnSpPr/>
            <p:nvPr/>
          </p:nvCxnSpPr>
          <p:spPr>
            <a:xfrm flipH="1" rot="10800000">
              <a:off x="5267325" y="2362200"/>
              <a:ext cx="1209675" cy="6762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762" name="Google Shape;3762;p77"/>
            <p:cNvSpPr txBox="1"/>
            <p:nvPr/>
          </p:nvSpPr>
          <p:spPr>
            <a:xfrm>
              <a:off x="5432476" y="32766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77"/>
            <p:cNvSpPr txBox="1"/>
            <p:nvPr/>
          </p:nvSpPr>
          <p:spPr>
            <a:xfrm>
              <a:off x="7162800" y="36576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77"/>
            <p:cNvSpPr txBox="1"/>
            <p:nvPr/>
          </p:nvSpPr>
          <p:spPr>
            <a:xfrm>
              <a:off x="7772400" y="37338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77"/>
            <p:cNvSpPr txBox="1"/>
            <p:nvPr/>
          </p:nvSpPr>
          <p:spPr>
            <a:xfrm>
              <a:off x="7527384" y="25908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77"/>
            <p:cNvSpPr txBox="1"/>
            <p:nvPr/>
          </p:nvSpPr>
          <p:spPr>
            <a:xfrm>
              <a:off x="8305800" y="26670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77"/>
            <p:cNvSpPr txBox="1"/>
            <p:nvPr/>
          </p:nvSpPr>
          <p:spPr>
            <a:xfrm>
              <a:off x="7854151" y="45720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77"/>
            <p:cNvSpPr txBox="1"/>
            <p:nvPr/>
          </p:nvSpPr>
          <p:spPr>
            <a:xfrm>
              <a:off x="8229600" y="41148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77"/>
            <p:cNvSpPr txBox="1"/>
            <p:nvPr/>
          </p:nvSpPr>
          <p:spPr>
            <a:xfrm>
              <a:off x="7620000" y="57150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77"/>
            <p:cNvSpPr txBox="1"/>
            <p:nvPr/>
          </p:nvSpPr>
          <p:spPr>
            <a:xfrm>
              <a:off x="7239000" y="49530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77"/>
            <p:cNvSpPr txBox="1"/>
            <p:nvPr/>
          </p:nvSpPr>
          <p:spPr>
            <a:xfrm>
              <a:off x="6172200" y="5791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77"/>
            <p:cNvSpPr txBox="1"/>
            <p:nvPr/>
          </p:nvSpPr>
          <p:spPr>
            <a:xfrm>
              <a:off x="5486400" y="45720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77"/>
            <p:cNvSpPr txBox="1"/>
            <p:nvPr/>
          </p:nvSpPr>
          <p:spPr>
            <a:xfrm>
              <a:off x="6172200" y="45720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77"/>
            <p:cNvSpPr txBox="1"/>
            <p:nvPr/>
          </p:nvSpPr>
          <p:spPr>
            <a:xfrm>
              <a:off x="5399644" y="2438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77"/>
            <p:cNvSpPr txBox="1"/>
            <p:nvPr/>
          </p:nvSpPr>
          <p:spPr>
            <a:xfrm>
              <a:off x="6172200" y="30480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77"/>
            <p:cNvSpPr txBox="1"/>
            <p:nvPr/>
          </p:nvSpPr>
          <p:spPr>
            <a:xfrm>
              <a:off x="6344523" y="3962400"/>
              <a:ext cx="503799" cy="2860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77"/>
            <p:cNvSpPr txBox="1"/>
            <p:nvPr/>
          </p:nvSpPr>
          <p:spPr>
            <a:xfrm>
              <a:off x="4953000" y="30480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77"/>
            <p:cNvSpPr txBox="1"/>
            <p:nvPr/>
          </p:nvSpPr>
          <p:spPr>
            <a:xfrm>
              <a:off x="6553200" y="22098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77"/>
            <p:cNvSpPr txBox="1"/>
            <p:nvPr/>
          </p:nvSpPr>
          <p:spPr>
            <a:xfrm>
              <a:off x="8153400" y="22098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77"/>
            <p:cNvSpPr txBox="1"/>
            <p:nvPr/>
          </p:nvSpPr>
          <p:spPr>
            <a:xfrm>
              <a:off x="5562600" y="37338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77"/>
            <p:cNvSpPr txBox="1"/>
            <p:nvPr/>
          </p:nvSpPr>
          <p:spPr>
            <a:xfrm>
              <a:off x="7315200" y="3124200"/>
              <a:ext cx="2921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77"/>
            <p:cNvSpPr txBox="1"/>
            <p:nvPr/>
          </p:nvSpPr>
          <p:spPr>
            <a:xfrm>
              <a:off x="8077200" y="3200400"/>
              <a:ext cx="282575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77"/>
            <p:cNvSpPr txBox="1"/>
            <p:nvPr/>
          </p:nvSpPr>
          <p:spPr>
            <a:xfrm>
              <a:off x="7315200" y="41910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77"/>
            <p:cNvSpPr txBox="1"/>
            <p:nvPr/>
          </p:nvSpPr>
          <p:spPr>
            <a:xfrm>
              <a:off x="5715000" y="54102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77"/>
            <p:cNvSpPr txBox="1"/>
            <p:nvPr/>
          </p:nvSpPr>
          <p:spPr>
            <a:xfrm>
              <a:off x="8077200" y="5181600"/>
              <a:ext cx="24288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77"/>
            <p:cNvSpPr txBox="1"/>
            <p:nvPr/>
          </p:nvSpPr>
          <p:spPr>
            <a:xfrm>
              <a:off x="6705600" y="5867400"/>
              <a:ext cx="2540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87" name="Google Shape;3787;p77"/>
            <p:cNvCxnSpPr/>
            <p:nvPr/>
          </p:nvCxnSpPr>
          <p:spPr>
            <a:xfrm>
              <a:off x="5715000" y="4114800"/>
              <a:ext cx="152400" cy="121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788" name="Google Shape;3788;p77"/>
          <p:cNvSpPr txBox="1"/>
          <p:nvPr/>
        </p:nvSpPr>
        <p:spPr>
          <a:xfrm>
            <a:off x="304800" y="457200"/>
            <a:ext cx="350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Minimum Spanning Tree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9" name="Google Shape;3789;p77"/>
          <p:cNvSpPr txBox="1"/>
          <p:nvPr/>
        </p:nvSpPr>
        <p:spPr>
          <a:xfrm>
            <a:off x="5486400" y="457200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 Graph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90" name="Google Shape;3790;p77"/>
          <p:cNvGrpSpPr/>
          <p:nvPr/>
        </p:nvGrpSpPr>
        <p:grpSpPr>
          <a:xfrm>
            <a:off x="4414907" y="1446624"/>
            <a:ext cx="4459459" cy="4951828"/>
            <a:chOff x="4876800" y="1908512"/>
            <a:chExt cx="3702050" cy="4339888"/>
          </a:xfrm>
        </p:grpSpPr>
        <p:sp>
          <p:nvSpPr>
            <p:cNvPr id="3791" name="Google Shape;3791;p77"/>
            <p:cNvSpPr/>
            <p:nvPr/>
          </p:nvSpPr>
          <p:spPr>
            <a:xfrm>
              <a:off x="6477000" y="2133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77"/>
            <p:cNvSpPr/>
            <p:nvPr/>
          </p:nvSpPr>
          <p:spPr>
            <a:xfrm>
              <a:off x="8077200" y="2133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93" name="Google Shape;3793;p77"/>
            <p:cNvCxnSpPr/>
            <p:nvPr/>
          </p:nvCxnSpPr>
          <p:spPr>
            <a:xfrm>
              <a:off x="6934200" y="2362200"/>
              <a:ext cx="1143000" cy="0"/>
            </a:xfrm>
            <a:prstGeom prst="straightConnector1">
              <a:avLst/>
            </a:prstGeom>
            <a:noFill/>
            <a:ln cap="flat" cmpd="sng" w="698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794" name="Google Shape;3794;p77"/>
            <p:cNvSpPr txBox="1"/>
            <p:nvPr/>
          </p:nvSpPr>
          <p:spPr>
            <a:xfrm>
              <a:off x="7391400" y="1908512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77"/>
            <p:cNvSpPr/>
            <p:nvPr/>
          </p:nvSpPr>
          <p:spPr>
            <a:xfrm>
              <a:off x="7239000" y="3048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77"/>
            <p:cNvSpPr/>
            <p:nvPr/>
          </p:nvSpPr>
          <p:spPr>
            <a:xfrm>
              <a:off x="5486400" y="3657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77"/>
            <p:cNvSpPr/>
            <p:nvPr/>
          </p:nvSpPr>
          <p:spPr>
            <a:xfrm>
              <a:off x="6629400" y="5791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77"/>
            <p:cNvSpPr/>
            <p:nvPr/>
          </p:nvSpPr>
          <p:spPr>
            <a:xfrm>
              <a:off x="8001000" y="3124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77"/>
            <p:cNvSpPr/>
            <p:nvPr/>
          </p:nvSpPr>
          <p:spPr>
            <a:xfrm>
              <a:off x="7239000" y="41148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00" name="Google Shape;3800;p77"/>
            <p:cNvCxnSpPr/>
            <p:nvPr/>
          </p:nvCxnSpPr>
          <p:spPr>
            <a:xfrm flipH="1">
              <a:off x="5876925" y="2524125"/>
              <a:ext cx="666750" cy="12001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01" name="Google Shape;3801;p77"/>
            <p:cNvCxnSpPr/>
            <p:nvPr/>
          </p:nvCxnSpPr>
          <p:spPr>
            <a:xfrm>
              <a:off x="5876925" y="4048125"/>
              <a:ext cx="819150" cy="18097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02" name="Google Shape;3802;p77"/>
            <p:cNvCxnSpPr/>
            <p:nvPr/>
          </p:nvCxnSpPr>
          <p:spPr>
            <a:xfrm flipH="1" rot="10800000">
              <a:off x="7019925" y="4572000"/>
              <a:ext cx="447675" cy="12858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03" name="Google Shape;3803;p77"/>
            <p:cNvCxnSpPr/>
            <p:nvPr/>
          </p:nvCxnSpPr>
          <p:spPr>
            <a:xfrm flipH="1">
              <a:off x="7629525" y="3514725"/>
              <a:ext cx="438150" cy="6667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04" name="Google Shape;3804;p77"/>
            <p:cNvCxnSpPr/>
            <p:nvPr/>
          </p:nvCxnSpPr>
          <p:spPr>
            <a:xfrm>
              <a:off x="7467600" y="3505200"/>
              <a:ext cx="0" cy="609600"/>
            </a:xfrm>
            <a:prstGeom prst="straightConnector1">
              <a:avLst/>
            </a:prstGeom>
            <a:noFill/>
            <a:ln cap="flat" cmpd="sng" w="698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05" name="Google Shape;3805;p77"/>
            <p:cNvCxnSpPr/>
            <p:nvPr/>
          </p:nvCxnSpPr>
          <p:spPr>
            <a:xfrm>
              <a:off x="6705600" y="2590800"/>
              <a:ext cx="152400" cy="3200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06" name="Google Shape;3806;p77"/>
            <p:cNvCxnSpPr/>
            <p:nvPr/>
          </p:nvCxnSpPr>
          <p:spPr>
            <a:xfrm flipH="1">
              <a:off x="7629525" y="2524125"/>
              <a:ext cx="514350" cy="590550"/>
            </a:xfrm>
            <a:prstGeom prst="straightConnector1">
              <a:avLst/>
            </a:prstGeom>
            <a:noFill/>
            <a:ln cap="flat" cmpd="sng" w="698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07" name="Google Shape;3807;p77"/>
            <p:cNvCxnSpPr/>
            <p:nvPr/>
          </p:nvCxnSpPr>
          <p:spPr>
            <a:xfrm flipH="1">
              <a:off x="8229600" y="2590800"/>
              <a:ext cx="76200" cy="533400"/>
            </a:xfrm>
            <a:prstGeom prst="straightConnector1">
              <a:avLst/>
            </a:prstGeom>
            <a:noFill/>
            <a:ln cap="flat" cmpd="sng" w="698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808" name="Google Shape;3808;p77"/>
            <p:cNvSpPr/>
            <p:nvPr/>
          </p:nvSpPr>
          <p:spPr>
            <a:xfrm>
              <a:off x="8001000" y="51054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77"/>
            <p:cNvSpPr/>
            <p:nvPr/>
          </p:nvSpPr>
          <p:spPr>
            <a:xfrm>
              <a:off x="5638800" y="5334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77"/>
            <p:cNvSpPr/>
            <p:nvPr/>
          </p:nvSpPr>
          <p:spPr>
            <a:xfrm>
              <a:off x="4876800" y="29718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11" name="Google Shape;3811;p77"/>
            <p:cNvCxnSpPr/>
            <p:nvPr/>
          </p:nvCxnSpPr>
          <p:spPr>
            <a:xfrm flipH="1" rot="10800000">
              <a:off x="7086600" y="5495925"/>
              <a:ext cx="981075" cy="523875"/>
            </a:xfrm>
            <a:prstGeom prst="straightConnector1">
              <a:avLst/>
            </a:prstGeom>
            <a:noFill/>
            <a:ln cap="flat" cmpd="sng" w="698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12" name="Google Shape;3812;p77"/>
            <p:cNvCxnSpPr/>
            <p:nvPr/>
          </p:nvCxnSpPr>
          <p:spPr>
            <a:xfrm rot="10800000">
              <a:off x="6029325" y="5724525"/>
              <a:ext cx="600075" cy="295275"/>
            </a:xfrm>
            <a:prstGeom prst="straightConnector1">
              <a:avLst/>
            </a:prstGeom>
            <a:noFill/>
            <a:ln cap="flat" cmpd="sng" w="698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13" name="Google Shape;3813;p77"/>
            <p:cNvCxnSpPr/>
            <p:nvPr/>
          </p:nvCxnSpPr>
          <p:spPr>
            <a:xfrm rot="10800000">
              <a:off x="5267325" y="3362325"/>
              <a:ext cx="285750" cy="361950"/>
            </a:xfrm>
            <a:prstGeom prst="straightConnector1">
              <a:avLst/>
            </a:prstGeom>
            <a:noFill/>
            <a:ln cap="flat" cmpd="sng" w="698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14" name="Google Shape;3814;p77"/>
            <p:cNvCxnSpPr/>
            <p:nvPr/>
          </p:nvCxnSpPr>
          <p:spPr>
            <a:xfrm rot="10800000">
              <a:off x="7629525" y="4505325"/>
              <a:ext cx="438150" cy="666750"/>
            </a:xfrm>
            <a:prstGeom prst="straightConnector1">
              <a:avLst/>
            </a:prstGeom>
            <a:noFill/>
            <a:ln cap="flat" cmpd="sng" w="698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15" name="Google Shape;3815;p77"/>
            <p:cNvCxnSpPr/>
            <p:nvPr/>
          </p:nvCxnSpPr>
          <p:spPr>
            <a:xfrm>
              <a:off x="8229600" y="3581400"/>
              <a:ext cx="0" cy="1524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16" name="Google Shape;3816;p77"/>
            <p:cNvCxnSpPr/>
            <p:nvPr/>
          </p:nvCxnSpPr>
          <p:spPr>
            <a:xfrm flipH="1" rot="10800000">
              <a:off x="5267325" y="2362200"/>
              <a:ext cx="1209675" cy="676275"/>
            </a:xfrm>
            <a:prstGeom prst="straightConnector1">
              <a:avLst/>
            </a:prstGeom>
            <a:noFill/>
            <a:ln cap="flat" cmpd="sng" w="698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817" name="Google Shape;3817;p77"/>
            <p:cNvSpPr txBox="1"/>
            <p:nvPr/>
          </p:nvSpPr>
          <p:spPr>
            <a:xfrm>
              <a:off x="5432476" y="32766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77"/>
            <p:cNvSpPr txBox="1"/>
            <p:nvPr/>
          </p:nvSpPr>
          <p:spPr>
            <a:xfrm>
              <a:off x="7162800" y="36576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77"/>
            <p:cNvSpPr txBox="1"/>
            <p:nvPr/>
          </p:nvSpPr>
          <p:spPr>
            <a:xfrm>
              <a:off x="7772400" y="37338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77"/>
            <p:cNvSpPr txBox="1"/>
            <p:nvPr/>
          </p:nvSpPr>
          <p:spPr>
            <a:xfrm>
              <a:off x="7527384" y="25908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77"/>
            <p:cNvSpPr txBox="1"/>
            <p:nvPr/>
          </p:nvSpPr>
          <p:spPr>
            <a:xfrm>
              <a:off x="8305800" y="26670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77"/>
            <p:cNvSpPr txBox="1"/>
            <p:nvPr/>
          </p:nvSpPr>
          <p:spPr>
            <a:xfrm>
              <a:off x="8229600" y="41148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77"/>
            <p:cNvSpPr txBox="1"/>
            <p:nvPr/>
          </p:nvSpPr>
          <p:spPr>
            <a:xfrm>
              <a:off x="7620000" y="57150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77"/>
            <p:cNvSpPr txBox="1"/>
            <p:nvPr/>
          </p:nvSpPr>
          <p:spPr>
            <a:xfrm>
              <a:off x="7239000" y="49530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77"/>
            <p:cNvSpPr txBox="1"/>
            <p:nvPr/>
          </p:nvSpPr>
          <p:spPr>
            <a:xfrm>
              <a:off x="6172200" y="5791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77"/>
            <p:cNvSpPr txBox="1"/>
            <p:nvPr/>
          </p:nvSpPr>
          <p:spPr>
            <a:xfrm>
              <a:off x="5486400" y="45720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77"/>
            <p:cNvSpPr txBox="1"/>
            <p:nvPr/>
          </p:nvSpPr>
          <p:spPr>
            <a:xfrm>
              <a:off x="6172200" y="45720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77"/>
            <p:cNvSpPr txBox="1"/>
            <p:nvPr/>
          </p:nvSpPr>
          <p:spPr>
            <a:xfrm>
              <a:off x="5399644" y="2438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p77"/>
            <p:cNvSpPr txBox="1"/>
            <p:nvPr/>
          </p:nvSpPr>
          <p:spPr>
            <a:xfrm>
              <a:off x="6172200" y="30480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p77"/>
            <p:cNvSpPr txBox="1"/>
            <p:nvPr/>
          </p:nvSpPr>
          <p:spPr>
            <a:xfrm>
              <a:off x="6344523" y="3962400"/>
              <a:ext cx="503799" cy="2860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77"/>
            <p:cNvSpPr txBox="1"/>
            <p:nvPr/>
          </p:nvSpPr>
          <p:spPr>
            <a:xfrm>
              <a:off x="4953000" y="30480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77"/>
            <p:cNvSpPr txBox="1"/>
            <p:nvPr/>
          </p:nvSpPr>
          <p:spPr>
            <a:xfrm>
              <a:off x="6553200" y="22098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p77"/>
            <p:cNvSpPr txBox="1"/>
            <p:nvPr/>
          </p:nvSpPr>
          <p:spPr>
            <a:xfrm>
              <a:off x="8153400" y="22098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p77"/>
            <p:cNvSpPr txBox="1"/>
            <p:nvPr/>
          </p:nvSpPr>
          <p:spPr>
            <a:xfrm>
              <a:off x="5562600" y="37338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p77"/>
            <p:cNvSpPr txBox="1"/>
            <p:nvPr/>
          </p:nvSpPr>
          <p:spPr>
            <a:xfrm>
              <a:off x="7315200" y="3124200"/>
              <a:ext cx="2921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p77"/>
            <p:cNvSpPr txBox="1"/>
            <p:nvPr/>
          </p:nvSpPr>
          <p:spPr>
            <a:xfrm>
              <a:off x="8077200" y="3200400"/>
              <a:ext cx="282575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p77"/>
            <p:cNvSpPr txBox="1"/>
            <p:nvPr/>
          </p:nvSpPr>
          <p:spPr>
            <a:xfrm>
              <a:off x="7315200" y="41910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77"/>
            <p:cNvSpPr txBox="1"/>
            <p:nvPr/>
          </p:nvSpPr>
          <p:spPr>
            <a:xfrm>
              <a:off x="5715000" y="54102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p77"/>
            <p:cNvSpPr txBox="1"/>
            <p:nvPr/>
          </p:nvSpPr>
          <p:spPr>
            <a:xfrm>
              <a:off x="8077200" y="5181600"/>
              <a:ext cx="24288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p77"/>
            <p:cNvSpPr txBox="1"/>
            <p:nvPr/>
          </p:nvSpPr>
          <p:spPr>
            <a:xfrm>
              <a:off x="6705600" y="5867400"/>
              <a:ext cx="2540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41" name="Google Shape;3841;p77"/>
            <p:cNvCxnSpPr/>
            <p:nvPr/>
          </p:nvCxnSpPr>
          <p:spPr>
            <a:xfrm>
              <a:off x="5715000" y="4114800"/>
              <a:ext cx="152400" cy="121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842" name="Google Shape;3842;p77"/>
          <p:cNvSpPr txBox="1"/>
          <p:nvPr/>
        </p:nvSpPr>
        <p:spPr>
          <a:xfrm>
            <a:off x="633046" y="1055076"/>
            <a:ext cx="195541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 = 22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3" name="Google Shape;3843;p7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7" name="Shape 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Google Shape;3848;p78"/>
          <p:cNvSpPr txBox="1"/>
          <p:nvPr>
            <p:ph type="title"/>
          </p:nvPr>
        </p:nvSpPr>
        <p:spPr>
          <a:xfrm>
            <a:off x="602566" y="168810"/>
            <a:ext cx="5193323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estrial"/>
              <a:buNone/>
            </a:pPr>
            <a:r>
              <a:rPr b="1" i="0" lang="en-US" sz="48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Prims Algorithm</a:t>
            </a:r>
            <a:endParaRPr/>
          </a:p>
        </p:txBody>
      </p:sp>
      <p:sp>
        <p:nvSpPr>
          <p:cNvPr id="3849" name="Google Shape;3849;p78"/>
          <p:cNvSpPr/>
          <p:nvPr/>
        </p:nvSpPr>
        <p:spPr>
          <a:xfrm>
            <a:off x="6248909" y="44880"/>
            <a:ext cx="2666686" cy="1200329"/>
          </a:xfrm>
          <a:prstGeom prst="rect">
            <a:avLst/>
          </a:prstGeom>
          <a:solidFill>
            <a:srgbClr val="F7EFDC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 G(V,E)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G' = (V', E’)</a:t>
            </a:r>
            <a:endParaRPr b="0" i="0" sz="2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0" name="Google Shape;3850;p7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1" name="Google Shape;3851;p7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2" name="Google Shape;3852;p7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3" name="Google Shape;3853;p7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4" name="Google Shape;3854;p78"/>
          <p:cNvSpPr txBox="1"/>
          <p:nvPr>
            <p:ph idx="1" type="body"/>
          </p:nvPr>
        </p:nvSpPr>
        <p:spPr>
          <a:xfrm>
            <a:off x="365760" y="1600200"/>
            <a:ext cx="8496886" cy="4294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718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 sz="2400"/>
              <a:t>Starts with empty subtree.</a:t>
            </a:r>
            <a:endParaRPr/>
          </a:p>
          <a:p>
            <a:pPr indent="-29718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1080"/>
              <a:buChar char="◻"/>
            </a:pPr>
            <a:r>
              <a:rPr lang="en-US" sz="2400"/>
              <a:t>At each stage, maintain two sets of vertices &lt;u,v&gt;.</a:t>
            </a:r>
            <a:endParaRPr/>
          </a:p>
          <a:p>
            <a:pPr indent="-297180" lvl="0" marL="457200" rtl="0" algn="just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1080"/>
              <a:buChar char="◻"/>
            </a:pPr>
            <a:r>
              <a:rPr lang="en-US" sz="2400"/>
              <a:t>The first vertex is already included in the MST, the other vertex not yet included.</a:t>
            </a:r>
            <a:endParaRPr/>
          </a:p>
          <a:p>
            <a:pPr indent="-297180" lvl="0" marL="457200" rtl="0" algn="just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1080"/>
              <a:buChar char="◻"/>
            </a:pPr>
            <a:r>
              <a:rPr lang="en-US" sz="2400"/>
              <a:t>If first vertex is </a:t>
            </a:r>
            <a:r>
              <a:rPr b="1" i="1" lang="en-US" sz="2400"/>
              <a:t>u</a:t>
            </a:r>
            <a:r>
              <a:rPr lang="en-US" sz="2400"/>
              <a:t> then,</a:t>
            </a:r>
            <a:endParaRPr/>
          </a:p>
          <a:p>
            <a:pPr indent="-297180" lvl="0" marL="457200" rtl="0" algn="just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1080"/>
              <a:buChar char="◻"/>
            </a:pPr>
            <a:r>
              <a:rPr lang="en-US" sz="2400"/>
              <a:t>Pick a vertex </a:t>
            </a:r>
            <a:r>
              <a:rPr b="1" i="1" lang="en-US" sz="2800"/>
              <a:t>v</a:t>
            </a:r>
            <a:r>
              <a:rPr lang="en-US" sz="2400"/>
              <a:t>  which is not there in </a:t>
            </a:r>
            <a:r>
              <a:rPr i="1" lang="en-US" sz="2400"/>
              <a:t>MST </a:t>
            </a:r>
            <a:r>
              <a:rPr lang="en-US" sz="2400"/>
              <a:t>and has </a:t>
            </a:r>
            <a:r>
              <a:rPr lang="en-US" sz="2400">
                <a:solidFill>
                  <a:srgbClr val="0033CC"/>
                </a:solidFill>
              </a:rPr>
              <a:t>minimum key value</a:t>
            </a:r>
            <a:r>
              <a:rPr lang="en-US" sz="2400"/>
              <a:t>.</a:t>
            </a:r>
            <a:endParaRPr/>
          </a:p>
          <a:p>
            <a:pPr indent="-297180" lvl="0" marL="457200" rtl="0" algn="just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1080"/>
              <a:buChar char="◻"/>
            </a:pPr>
            <a:r>
              <a:rPr lang="en-US" sz="2400"/>
              <a:t>Repeat above steps till MST doesn’t include all vertices.</a:t>
            </a:r>
            <a:endParaRPr/>
          </a:p>
          <a:p>
            <a:pPr indent="-228600" lvl="0" marL="457200" rtl="0" algn="just">
              <a:lnSpc>
                <a:spcPct val="100000"/>
              </a:lnSpc>
              <a:spcBef>
                <a:spcPts val="1300"/>
              </a:spcBef>
              <a:spcAft>
                <a:spcPts val="600"/>
              </a:spcAft>
              <a:buSzPts val="1080"/>
              <a:buNone/>
            </a:pPr>
            <a:r>
              <a:t/>
            </a:r>
            <a:endParaRPr sz="2400"/>
          </a:p>
        </p:txBody>
      </p:sp>
      <p:sp>
        <p:nvSpPr>
          <p:cNvPr id="3855" name="Google Shape;3855;p78"/>
          <p:cNvSpPr/>
          <p:nvPr/>
        </p:nvSpPr>
        <p:spPr>
          <a:xfrm>
            <a:off x="669916" y="5821364"/>
            <a:ext cx="7798835" cy="707886"/>
          </a:xfrm>
          <a:prstGeom prst="rect">
            <a:avLst/>
          </a:prstGeom>
          <a:solidFill>
            <a:srgbClr val="AAF2F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Prim's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better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for more dense graphs.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Prim's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faster than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Kruskal's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 the case of complex graphs.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6" name="Google Shape;3856;p78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8"/>
          <p:cNvGrpSpPr/>
          <p:nvPr/>
        </p:nvGrpSpPr>
        <p:grpSpPr>
          <a:xfrm>
            <a:off x="657606" y="230942"/>
            <a:ext cx="5486400" cy="2971800"/>
            <a:chOff x="1600200" y="3733800"/>
            <a:chExt cx="5486400" cy="2971800"/>
          </a:xfrm>
        </p:grpSpPr>
        <p:sp>
          <p:nvSpPr>
            <p:cNvPr id="233" name="Google Shape;233;p8"/>
            <p:cNvSpPr/>
            <p:nvPr/>
          </p:nvSpPr>
          <p:spPr>
            <a:xfrm>
              <a:off x="1600200" y="3733800"/>
              <a:ext cx="609600" cy="533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est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1600200" y="4876800"/>
              <a:ext cx="609600" cy="533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est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1600200" y="6096000"/>
              <a:ext cx="609600" cy="533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est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2895600" y="4876800"/>
              <a:ext cx="609600" cy="533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est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2895600" y="6096000"/>
              <a:ext cx="609600" cy="533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est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4191000" y="5410200"/>
              <a:ext cx="609600" cy="533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est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F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5181600" y="6172200"/>
              <a:ext cx="609600" cy="533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est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6477000" y="6172200"/>
              <a:ext cx="609600" cy="533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est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6477000" y="4876800"/>
              <a:ext cx="609600" cy="533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est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2" name="Google Shape;242;p8"/>
            <p:cNvCxnSpPr/>
            <p:nvPr/>
          </p:nvCxnSpPr>
          <p:spPr>
            <a:xfrm rot="5400000">
              <a:off x="1600200" y="4572000"/>
              <a:ext cx="609600" cy="3175"/>
            </a:xfrm>
            <a:prstGeom prst="straightConnector1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43" name="Google Shape;243;p8"/>
            <p:cNvCxnSpPr/>
            <p:nvPr/>
          </p:nvCxnSpPr>
          <p:spPr>
            <a:xfrm rot="5400000">
              <a:off x="1562100" y="5753100"/>
              <a:ext cx="685800" cy="3175"/>
            </a:xfrm>
            <a:prstGeom prst="straightConnector1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44" name="Google Shape;244;p8"/>
            <p:cNvCxnSpPr/>
            <p:nvPr/>
          </p:nvCxnSpPr>
          <p:spPr>
            <a:xfrm>
              <a:off x="2209800" y="5143500"/>
              <a:ext cx="685800" cy="1587"/>
            </a:xfrm>
            <a:prstGeom prst="straightConnector1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45" name="Google Shape;245;p8"/>
            <p:cNvCxnSpPr/>
            <p:nvPr/>
          </p:nvCxnSpPr>
          <p:spPr>
            <a:xfrm rot="-5400000">
              <a:off x="2132012" y="5321300"/>
              <a:ext cx="841375" cy="863600"/>
            </a:xfrm>
            <a:prstGeom prst="straightConnector1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46" name="Google Shape;246;p8"/>
            <p:cNvCxnSpPr/>
            <p:nvPr/>
          </p:nvCxnSpPr>
          <p:spPr>
            <a:xfrm>
              <a:off x="2209800" y="6362700"/>
              <a:ext cx="685800" cy="1587"/>
            </a:xfrm>
            <a:prstGeom prst="straightConnector1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47" name="Google Shape;247;p8"/>
            <p:cNvCxnSpPr/>
            <p:nvPr/>
          </p:nvCxnSpPr>
          <p:spPr>
            <a:xfrm rot="5400000">
              <a:off x="2857500" y="5753100"/>
              <a:ext cx="685800" cy="3175"/>
            </a:xfrm>
            <a:prstGeom prst="straightConnector1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48" name="Google Shape;248;p8"/>
            <p:cNvCxnSpPr/>
            <p:nvPr/>
          </p:nvCxnSpPr>
          <p:spPr>
            <a:xfrm>
              <a:off x="3505200" y="5143500"/>
              <a:ext cx="774700" cy="344487"/>
            </a:xfrm>
            <a:prstGeom prst="straightConnector1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49" name="Google Shape;249;p8"/>
            <p:cNvCxnSpPr/>
            <p:nvPr/>
          </p:nvCxnSpPr>
          <p:spPr>
            <a:xfrm flipH="1" rot="-5400000">
              <a:off x="4799012" y="5778500"/>
              <a:ext cx="384175" cy="558800"/>
            </a:xfrm>
            <a:prstGeom prst="straightConnector1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50" name="Google Shape;250;p8"/>
            <p:cNvCxnSpPr/>
            <p:nvPr/>
          </p:nvCxnSpPr>
          <p:spPr>
            <a:xfrm>
              <a:off x="5791200" y="6438900"/>
              <a:ext cx="685800" cy="1587"/>
            </a:xfrm>
            <a:prstGeom prst="straightConnector1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51" name="Google Shape;251;p8"/>
            <p:cNvCxnSpPr/>
            <p:nvPr/>
          </p:nvCxnSpPr>
          <p:spPr>
            <a:xfrm rot="-5400000">
              <a:off x="6400800" y="5791200"/>
              <a:ext cx="762000" cy="3175"/>
            </a:xfrm>
            <a:prstGeom prst="straightConnector1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52" name="Google Shape;252;p8"/>
            <p:cNvCxnSpPr/>
            <p:nvPr/>
          </p:nvCxnSpPr>
          <p:spPr>
            <a:xfrm flipH="1" rot="5400000">
              <a:off x="3910806" y="2299493"/>
              <a:ext cx="954087" cy="4356100"/>
            </a:xfrm>
            <a:prstGeom prst="straightConnector1">
              <a:avLst/>
            </a:prstGeom>
            <a:noFill/>
            <a:ln cap="flat" cmpd="sng" w="10000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sp>
          <p:nvSpPr>
            <p:cNvPr id="253" name="Google Shape;253;p8"/>
            <p:cNvSpPr txBox="1"/>
            <p:nvPr/>
          </p:nvSpPr>
          <p:spPr>
            <a:xfrm>
              <a:off x="3352800" y="3744912"/>
              <a:ext cx="2819400" cy="369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est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Strongly Connected Graphs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8"/>
          <p:cNvSpPr txBox="1"/>
          <p:nvPr>
            <p:ph idx="1" type="body"/>
          </p:nvPr>
        </p:nvSpPr>
        <p:spPr>
          <a:xfrm>
            <a:off x="196947" y="3527474"/>
            <a:ext cx="8721969" cy="3070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rtl="0" algn="just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SzPts val="1620"/>
              <a:buChar char="◻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 directed graph in which, </a:t>
            </a:r>
            <a:r>
              <a:rPr lang="en-US" sz="24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for every vertex v in the graph, there is a path from v to every other vertex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319087" lvl="0" marL="319087" rtl="0" algn="just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620"/>
              <a:buChar char="◻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nodes can be visited by a single path.</a:t>
            </a:r>
            <a:endParaRPr/>
          </a:p>
          <a:p>
            <a:pPr indent="-216216" lvl="0" marL="319087" rtl="0" algn="just">
              <a:lnSpc>
                <a:spcPct val="200000"/>
              </a:lnSpc>
              <a:spcBef>
                <a:spcPts val="600"/>
              </a:spcBef>
              <a:spcAft>
                <a:spcPts val="300"/>
              </a:spcAft>
              <a:buSzPts val="1620"/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5878" y="549593"/>
            <a:ext cx="1781175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8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0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79"/>
          <p:cNvSpPr txBox="1"/>
          <p:nvPr>
            <p:ph type="title"/>
          </p:nvPr>
        </p:nvSpPr>
        <p:spPr>
          <a:xfrm>
            <a:off x="602566" y="168810"/>
            <a:ext cx="5193323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estrial"/>
              <a:buNone/>
            </a:pPr>
            <a:r>
              <a:rPr b="1" i="0" lang="en-US" sz="48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Prims Algorithm</a:t>
            </a:r>
            <a:endParaRPr/>
          </a:p>
        </p:txBody>
      </p:sp>
      <p:sp>
        <p:nvSpPr>
          <p:cNvPr id="3862" name="Google Shape;3862;p79"/>
          <p:cNvSpPr/>
          <p:nvPr/>
        </p:nvSpPr>
        <p:spPr>
          <a:xfrm>
            <a:off x="6248909" y="44880"/>
            <a:ext cx="2666686" cy="1200329"/>
          </a:xfrm>
          <a:prstGeom prst="rect">
            <a:avLst/>
          </a:prstGeom>
          <a:solidFill>
            <a:srgbClr val="F7EFDC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 G(V,E)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G' = (V', E’)</a:t>
            </a:r>
            <a:endParaRPr b="0" i="0" sz="2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3" name="Google Shape;3863;p79"/>
          <p:cNvSpPr txBox="1"/>
          <p:nvPr>
            <p:ph idx="1" type="body"/>
          </p:nvPr>
        </p:nvSpPr>
        <p:spPr>
          <a:xfrm>
            <a:off x="296593" y="1797161"/>
            <a:ext cx="8610600" cy="446296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None/>
            </a:pPr>
            <a:r>
              <a:rPr b="1" i="0" lang="en-US" sz="22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Algorithm – </a:t>
            </a:r>
            <a:endParaRPr/>
          </a:p>
          <a:p>
            <a:pPr indent="-319087" lvl="0" marL="3190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Font typeface="Noto Sans Symbols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V' = </a:t>
            </a:r>
            <a:r>
              <a:rPr lang="en-US" sz="3200">
                <a:solidFill>
                  <a:schemeClr val="dk1"/>
                </a:solidFill>
              </a:rPr>
              <a:t>ø</a:t>
            </a:r>
            <a:r>
              <a:rPr lang="en-US" sz="2200">
                <a:solidFill>
                  <a:schemeClr val="dk1"/>
                </a:solidFill>
              </a:rPr>
              <a:t> and E' = </a:t>
            </a:r>
            <a:r>
              <a:rPr lang="en-US" sz="3200">
                <a:solidFill>
                  <a:schemeClr val="dk1"/>
                </a:solidFill>
              </a:rPr>
              <a:t>ø</a:t>
            </a:r>
            <a:endParaRPr/>
          </a:p>
          <a:p>
            <a:pPr indent="-319087" lvl="0" marL="3190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Font typeface="Noto Sans Symbols"/>
              <a:buAutoNum type="arabicPeriod"/>
            </a:pPr>
            <a:r>
              <a:rPr lang="en-US" sz="2200"/>
              <a:t>Let </a:t>
            </a:r>
            <a:r>
              <a:rPr b="1" lang="en-US" sz="2400">
                <a:solidFill>
                  <a:srgbClr val="C00000"/>
                </a:solidFill>
              </a:rPr>
              <a:t>u  ϵ V</a:t>
            </a:r>
            <a:r>
              <a:rPr lang="en-US" sz="2200"/>
              <a:t>,  i  is start vertex</a:t>
            </a:r>
            <a:endParaRPr/>
          </a:p>
          <a:p>
            <a:pPr indent="-319087" lvl="0" marL="3190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Font typeface="Noto Sans Symbols"/>
              <a:buAutoNum type="arabicPeriod"/>
            </a:pPr>
            <a:r>
              <a:rPr b="1" lang="en-US" sz="2200">
                <a:solidFill>
                  <a:srgbClr val="0000FF"/>
                </a:solidFill>
              </a:rPr>
              <a:t>V'  = V'  </a:t>
            </a:r>
            <a:r>
              <a:rPr b="1" lang="en-US" sz="2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U { u }</a:t>
            </a:r>
            <a:endParaRPr b="1" sz="2200">
              <a:solidFill>
                <a:srgbClr val="0000FF"/>
              </a:solidFill>
            </a:endParaRPr>
          </a:p>
          <a:p>
            <a:pPr indent="-319087" lvl="0" marL="3190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Font typeface="Noto Sans Symbols"/>
              <a:buAutoNum type="arabicPeriod"/>
            </a:pPr>
            <a:r>
              <a:rPr b="1" lang="en-US" sz="2200">
                <a:solidFill>
                  <a:schemeClr val="dk1"/>
                </a:solidFill>
              </a:rPr>
              <a:t>While ( V'  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≠ V</a:t>
            </a:r>
            <a:r>
              <a:rPr b="1" lang="en-US" sz="2200">
                <a:solidFill>
                  <a:schemeClr val="dk1"/>
                </a:solidFill>
              </a:rPr>
              <a:t> ) do</a:t>
            </a:r>
            <a:endParaRPr b="1" sz="2200">
              <a:solidFill>
                <a:schemeClr val="dk1"/>
              </a:solidFill>
            </a:endParaRPr>
          </a:p>
          <a:p>
            <a:pPr indent="-319087" lvl="0" marL="3190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b="0" i="0" lang="en-US" sz="2200" u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	Begin</a:t>
            </a:r>
            <a:endParaRPr/>
          </a:p>
          <a:p>
            <a:pPr indent="-319087" lvl="0" marL="3190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en-US" sz="2200"/>
              <a:t>			Find edge </a:t>
            </a:r>
            <a:r>
              <a:rPr b="1" lang="en-US" sz="2200">
                <a:solidFill>
                  <a:schemeClr val="dk1"/>
                </a:solidFill>
              </a:rPr>
              <a:t>&lt;u, v&gt; </a:t>
            </a:r>
            <a:r>
              <a:rPr b="1" lang="en-US" sz="2400">
                <a:solidFill>
                  <a:schemeClr val="dk1"/>
                </a:solidFill>
              </a:rPr>
              <a:t>ϵ</a:t>
            </a:r>
            <a:r>
              <a:rPr b="1" lang="en-US" sz="2000">
                <a:solidFill>
                  <a:schemeClr val="dk1"/>
                </a:solidFill>
              </a:rPr>
              <a:t>  E </a:t>
            </a:r>
            <a:r>
              <a:rPr lang="en-US" sz="2200"/>
              <a:t>of minimum length </a:t>
            </a:r>
            <a:endParaRPr/>
          </a:p>
          <a:p>
            <a:pPr indent="-319087" lvl="0" marL="3190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en-US" sz="2200"/>
              <a:t>				such that </a:t>
            </a:r>
            <a:r>
              <a:rPr lang="en-US" sz="2200">
                <a:solidFill>
                  <a:srgbClr val="0033CC"/>
                </a:solidFill>
              </a:rPr>
              <a:t>u </a:t>
            </a:r>
            <a:r>
              <a:rPr b="1" lang="en-US" sz="2800">
                <a:solidFill>
                  <a:srgbClr val="0033CC"/>
                </a:solidFill>
              </a:rPr>
              <a:t>ϵ</a:t>
            </a:r>
            <a:r>
              <a:rPr b="1" lang="en-US" sz="1800">
                <a:solidFill>
                  <a:srgbClr val="0033CC"/>
                </a:solidFill>
              </a:rPr>
              <a:t> </a:t>
            </a:r>
            <a:r>
              <a:rPr lang="en-US" sz="2200">
                <a:solidFill>
                  <a:srgbClr val="0033CC"/>
                </a:solidFill>
              </a:rPr>
              <a:t>V' </a:t>
            </a:r>
            <a:r>
              <a:rPr lang="en-US" sz="2200">
                <a:solidFill>
                  <a:srgbClr val="C00000"/>
                </a:solidFill>
              </a:rPr>
              <a:t> and  v </a:t>
            </a:r>
            <a:r>
              <a:rPr b="1" lang="en-US" sz="2400">
                <a:solidFill>
                  <a:srgbClr val="C00000"/>
                </a:solidFill>
              </a:rPr>
              <a:t>ϵ </a:t>
            </a:r>
            <a:r>
              <a:rPr b="1" lang="en-US" sz="2200">
                <a:solidFill>
                  <a:srgbClr val="C00000"/>
                </a:solidFill>
              </a:rPr>
              <a:t>V – </a:t>
            </a:r>
            <a:r>
              <a:rPr lang="en-US" sz="2200">
                <a:solidFill>
                  <a:srgbClr val="C00000"/>
                </a:solidFill>
              </a:rPr>
              <a:t>V'</a:t>
            </a:r>
            <a:endParaRPr/>
          </a:p>
          <a:p>
            <a:pPr indent="-319087" lvl="0" marL="3190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en-US" sz="2200"/>
              <a:t>			</a:t>
            </a:r>
            <a:r>
              <a:rPr lang="en-US" sz="2200">
                <a:solidFill>
                  <a:srgbClr val="0033CC"/>
                </a:solidFill>
              </a:rPr>
              <a:t>V'  = V'  </a:t>
            </a:r>
            <a:r>
              <a:rPr lang="en-US" sz="22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U { v }</a:t>
            </a:r>
            <a:endParaRPr/>
          </a:p>
          <a:p>
            <a:pPr indent="-319087" lvl="0" marL="3190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en-US" sz="22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2200">
                <a:solidFill>
                  <a:srgbClr val="0033CC"/>
                </a:solidFill>
              </a:rPr>
              <a:t> E' = E'  </a:t>
            </a:r>
            <a:r>
              <a:rPr lang="en-US" sz="22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U {u, v}</a:t>
            </a:r>
            <a:endParaRPr sz="2200">
              <a:solidFill>
                <a:srgbClr val="0033CC"/>
              </a:solidFill>
            </a:endParaRPr>
          </a:p>
          <a:p>
            <a:pPr indent="-319087" lvl="1" marL="7762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en-US" sz="2200"/>
              <a:t>	End</a:t>
            </a:r>
            <a:endParaRPr/>
          </a:p>
          <a:p>
            <a:pPr indent="-319087" lvl="0" marL="3190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en-US" sz="2200"/>
              <a:t>Stop</a:t>
            </a:r>
            <a:endParaRPr/>
          </a:p>
        </p:txBody>
      </p:sp>
      <p:sp>
        <p:nvSpPr>
          <p:cNvPr id="3864" name="Google Shape;3864;p7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5" name="Google Shape;3865;p7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6" name="Google Shape;3866;p7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7" name="Google Shape;3867;p7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8" name="Google Shape;3868;p79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2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Google Shape;3873;p80"/>
          <p:cNvSpPr txBox="1"/>
          <p:nvPr>
            <p:ph type="title"/>
          </p:nvPr>
        </p:nvSpPr>
        <p:spPr>
          <a:xfrm>
            <a:off x="78191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4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Prim’s Algorithm</a:t>
            </a:r>
            <a:endParaRPr/>
          </a:p>
        </p:txBody>
      </p:sp>
      <p:pic>
        <p:nvPicPr>
          <p:cNvPr id="3874" name="Google Shape;387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2296" y="1529421"/>
            <a:ext cx="3791704" cy="2690887"/>
          </a:xfrm>
          <a:prstGeom prst="rect">
            <a:avLst/>
          </a:prstGeom>
          <a:noFill/>
          <a:ln>
            <a:noFill/>
          </a:ln>
        </p:spPr>
      </p:pic>
      <p:sp>
        <p:nvSpPr>
          <p:cNvPr id="3875" name="Google Shape;3875;p80"/>
          <p:cNvSpPr/>
          <p:nvPr/>
        </p:nvSpPr>
        <p:spPr>
          <a:xfrm>
            <a:off x="717318" y="1840223"/>
            <a:ext cx="4213013" cy="707886"/>
          </a:xfrm>
          <a:prstGeom prst="rect">
            <a:avLst/>
          </a:prstGeom>
          <a:solidFill>
            <a:srgbClr val="F1CBB4"/>
          </a:solidFill>
          <a:ln cap="flat" cmpd="sng" w="25400">
            <a:solidFill>
              <a:srgbClr val="F8E5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 = 0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 = cost + weight of added edge</a:t>
            </a:r>
            <a:endParaRPr/>
          </a:p>
        </p:txBody>
      </p:sp>
      <p:pic>
        <p:nvPicPr>
          <p:cNvPr id="3876" name="Google Shape;3876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1756"/>
            <a:ext cx="5856635" cy="3396244"/>
          </a:xfrm>
          <a:prstGeom prst="rect">
            <a:avLst/>
          </a:prstGeom>
          <a:noFill/>
          <a:ln>
            <a:noFill/>
          </a:ln>
        </p:spPr>
      </p:pic>
      <p:sp>
        <p:nvSpPr>
          <p:cNvPr id="3877" name="Google Shape;3877;p80"/>
          <p:cNvSpPr/>
          <p:nvPr/>
        </p:nvSpPr>
        <p:spPr>
          <a:xfrm>
            <a:off x="14068" y="4403187"/>
            <a:ext cx="5852160" cy="407965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8" name="Google Shape;3878;p80"/>
          <p:cNvSpPr/>
          <p:nvPr/>
        </p:nvSpPr>
        <p:spPr>
          <a:xfrm>
            <a:off x="11720" y="4808811"/>
            <a:ext cx="5852160" cy="407965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9" name="Google Shape;3879;p80"/>
          <p:cNvSpPr/>
          <p:nvPr/>
        </p:nvSpPr>
        <p:spPr>
          <a:xfrm>
            <a:off x="9372" y="5172231"/>
            <a:ext cx="5852160" cy="407965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0" name="Google Shape;3880;p80"/>
          <p:cNvSpPr/>
          <p:nvPr/>
        </p:nvSpPr>
        <p:spPr>
          <a:xfrm>
            <a:off x="11720" y="5596619"/>
            <a:ext cx="5852160" cy="407965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1" name="Google Shape;3881;p80"/>
          <p:cNvSpPr/>
          <p:nvPr/>
        </p:nvSpPr>
        <p:spPr>
          <a:xfrm>
            <a:off x="9372" y="6002243"/>
            <a:ext cx="5852160" cy="407965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2" name="Google Shape;3882;p80"/>
          <p:cNvSpPr/>
          <p:nvPr/>
        </p:nvSpPr>
        <p:spPr>
          <a:xfrm>
            <a:off x="7024" y="6365663"/>
            <a:ext cx="5852160" cy="492337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3" name="Google Shape;3883;p80"/>
          <p:cNvSpPr/>
          <p:nvPr/>
        </p:nvSpPr>
        <p:spPr>
          <a:xfrm>
            <a:off x="5627076" y="1589650"/>
            <a:ext cx="450167" cy="506436"/>
          </a:xfrm>
          <a:prstGeom prst="ellipse">
            <a:avLst/>
          </a:prstGeom>
          <a:solidFill>
            <a:schemeClr val="lt1">
              <a:alpha val="0"/>
            </a:scheme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4" name="Google Shape;3884;p80"/>
          <p:cNvCxnSpPr/>
          <p:nvPr/>
        </p:nvCxnSpPr>
        <p:spPr>
          <a:xfrm flipH="1" rot="10800000">
            <a:off x="6013938" y="1842868"/>
            <a:ext cx="977705" cy="2344"/>
          </a:xfrm>
          <a:prstGeom prst="straightConnector1">
            <a:avLst/>
          </a:prstGeom>
          <a:noFill/>
          <a:ln cap="flat" cmpd="sng" w="603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85" name="Google Shape;3885;p80"/>
          <p:cNvCxnSpPr/>
          <p:nvPr/>
        </p:nvCxnSpPr>
        <p:spPr>
          <a:xfrm flipH="1" rot="10800000">
            <a:off x="7390254" y="1854588"/>
            <a:ext cx="977705" cy="2344"/>
          </a:xfrm>
          <a:prstGeom prst="straightConnector1">
            <a:avLst/>
          </a:prstGeom>
          <a:noFill/>
          <a:ln cap="flat" cmpd="sng" w="603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86" name="Google Shape;3886;p80"/>
          <p:cNvCxnSpPr/>
          <p:nvPr/>
        </p:nvCxnSpPr>
        <p:spPr>
          <a:xfrm flipH="1" rot="10800000">
            <a:off x="6037411" y="2893253"/>
            <a:ext cx="977705" cy="2344"/>
          </a:xfrm>
          <a:prstGeom prst="straightConnector1">
            <a:avLst/>
          </a:prstGeom>
          <a:noFill/>
          <a:ln cap="flat" cmpd="sng" w="603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87" name="Google Shape;3887;p80"/>
          <p:cNvCxnSpPr/>
          <p:nvPr/>
        </p:nvCxnSpPr>
        <p:spPr>
          <a:xfrm>
            <a:off x="5824025" y="2082018"/>
            <a:ext cx="14068" cy="618978"/>
          </a:xfrm>
          <a:prstGeom prst="straightConnector1">
            <a:avLst/>
          </a:prstGeom>
          <a:noFill/>
          <a:ln cap="flat" cmpd="sng" w="603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88" name="Google Shape;3888;p80"/>
          <p:cNvCxnSpPr/>
          <p:nvPr/>
        </p:nvCxnSpPr>
        <p:spPr>
          <a:xfrm>
            <a:off x="5922499" y="3052690"/>
            <a:ext cx="1153550" cy="759655"/>
          </a:xfrm>
          <a:prstGeom prst="straightConnector1">
            <a:avLst/>
          </a:prstGeom>
          <a:noFill/>
          <a:ln cap="flat" cmpd="sng" w="603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89" name="Google Shape;3889;p80"/>
          <p:cNvCxnSpPr/>
          <p:nvPr/>
        </p:nvCxnSpPr>
        <p:spPr>
          <a:xfrm flipH="1">
            <a:off x="7312855" y="2968284"/>
            <a:ext cx="1071490" cy="855784"/>
          </a:xfrm>
          <a:prstGeom prst="straightConnector1">
            <a:avLst/>
          </a:prstGeom>
          <a:noFill/>
          <a:ln cap="flat" cmpd="sng" w="603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90" name="Google Shape;3890;p80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4" name="Shape 3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5" name="Google Shape;3895;p81"/>
          <p:cNvSpPr txBox="1"/>
          <p:nvPr>
            <p:ph type="title"/>
          </p:nvPr>
        </p:nvSpPr>
        <p:spPr>
          <a:xfrm>
            <a:off x="78191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b="0" i="0" lang="en-US" sz="4400" u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Prim’s Algorithm</a:t>
            </a:r>
            <a:endParaRPr/>
          </a:p>
        </p:txBody>
      </p:sp>
      <p:pic>
        <p:nvPicPr>
          <p:cNvPr id="3896" name="Google Shape;389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2296" y="1529421"/>
            <a:ext cx="3791704" cy="2690887"/>
          </a:xfrm>
          <a:prstGeom prst="rect">
            <a:avLst/>
          </a:prstGeom>
          <a:noFill/>
          <a:ln>
            <a:noFill/>
          </a:ln>
        </p:spPr>
      </p:pic>
      <p:sp>
        <p:nvSpPr>
          <p:cNvPr id="3897" name="Google Shape;3897;p81"/>
          <p:cNvSpPr/>
          <p:nvPr/>
        </p:nvSpPr>
        <p:spPr>
          <a:xfrm>
            <a:off x="717319" y="1840223"/>
            <a:ext cx="2039950" cy="707886"/>
          </a:xfrm>
          <a:prstGeom prst="rect">
            <a:avLst/>
          </a:prstGeom>
          <a:solidFill>
            <a:srgbClr val="F1CBB4"/>
          </a:solidFill>
          <a:ln cap="flat" cmpd="sng" w="25400">
            <a:solidFill>
              <a:srgbClr val="F8E5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 = 177</a:t>
            </a:r>
            <a:endParaRPr/>
          </a:p>
        </p:txBody>
      </p:sp>
      <p:pic>
        <p:nvPicPr>
          <p:cNvPr id="3898" name="Google Shape;3898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1756"/>
            <a:ext cx="5856635" cy="33962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9" name="Google Shape;3899;p81"/>
          <p:cNvCxnSpPr/>
          <p:nvPr/>
        </p:nvCxnSpPr>
        <p:spPr>
          <a:xfrm flipH="1" rot="10800000">
            <a:off x="6013938" y="1842868"/>
            <a:ext cx="977705" cy="2344"/>
          </a:xfrm>
          <a:prstGeom prst="straightConnector1">
            <a:avLst/>
          </a:prstGeom>
          <a:noFill/>
          <a:ln cap="flat" cmpd="sng" w="603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00" name="Google Shape;3900;p81"/>
          <p:cNvCxnSpPr/>
          <p:nvPr/>
        </p:nvCxnSpPr>
        <p:spPr>
          <a:xfrm flipH="1" rot="10800000">
            <a:off x="7390254" y="1854588"/>
            <a:ext cx="977705" cy="2344"/>
          </a:xfrm>
          <a:prstGeom prst="straightConnector1">
            <a:avLst/>
          </a:prstGeom>
          <a:noFill/>
          <a:ln cap="flat" cmpd="sng" w="603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01" name="Google Shape;3901;p81"/>
          <p:cNvCxnSpPr/>
          <p:nvPr/>
        </p:nvCxnSpPr>
        <p:spPr>
          <a:xfrm flipH="1" rot="10800000">
            <a:off x="6037411" y="2893253"/>
            <a:ext cx="977705" cy="2344"/>
          </a:xfrm>
          <a:prstGeom prst="straightConnector1">
            <a:avLst/>
          </a:prstGeom>
          <a:noFill/>
          <a:ln cap="flat" cmpd="sng" w="603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02" name="Google Shape;3902;p81"/>
          <p:cNvCxnSpPr/>
          <p:nvPr/>
        </p:nvCxnSpPr>
        <p:spPr>
          <a:xfrm>
            <a:off x="5824025" y="2082018"/>
            <a:ext cx="14068" cy="618978"/>
          </a:xfrm>
          <a:prstGeom prst="straightConnector1">
            <a:avLst/>
          </a:prstGeom>
          <a:noFill/>
          <a:ln cap="flat" cmpd="sng" w="603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03" name="Google Shape;3903;p81"/>
          <p:cNvCxnSpPr/>
          <p:nvPr/>
        </p:nvCxnSpPr>
        <p:spPr>
          <a:xfrm>
            <a:off x="5922499" y="3052690"/>
            <a:ext cx="1153550" cy="759655"/>
          </a:xfrm>
          <a:prstGeom prst="straightConnector1">
            <a:avLst/>
          </a:prstGeom>
          <a:noFill/>
          <a:ln cap="flat" cmpd="sng" w="603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04" name="Google Shape;3904;p81"/>
          <p:cNvCxnSpPr/>
          <p:nvPr/>
        </p:nvCxnSpPr>
        <p:spPr>
          <a:xfrm flipH="1">
            <a:off x="7312855" y="2968284"/>
            <a:ext cx="1071490" cy="855784"/>
          </a:xfrm>
          <a:prstGeom prst="straightConnector1">
            <a:avLst/>
          </a:prstGeom>
          <a:noFill/>
          <a:ln cap="flat" cmpd="sng" w="603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05" name="Google Shape;3905;p81"/>
          <p:cNvSpPr/>
          <p:nvPr/>
        </p:nvSpPr>
        <p:spPr>
          <a:xfrm>
            <a:off x="1716258" y="6443003"/>
            <a:ext cx="2335237" cy="414997"/>
          </a:xfrm>
          <a:prstGeom prst="rect">
            <a:avLst/>
          </a:prstGeom>
          <a:noFill/>
          <a:ln cap="flat" cmpd="sng" w="603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6" name="Google Shape;3906;p81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0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p82"/>
          <p:cNvSpPr txBox="1"/>
          <p:nvPr/>
        </p:nvSpPr>
        <p:spPr>
          <a:xfrm>
            <a:off x="4191000" y="0"/>
            <a:ext cx="762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2" name="Google Shape;3912;p82"/>
          <p:cNvSpPr/>
          <p:nvPr/>
        </p:nvSpPr>
        <p:spPr>
          <a:xfrm>
            <a:off x="17526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3" name="Google Shape;3913;p82"/>
          <p:cNvSpPr/>
          <p:nvPr/>
        </p:nvSpPr>
        <p:spPr>
          <a:xfrm>
            <a:off x="33528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4" name="Google Shape;3914;p82"/>
          <p:cNvCxnSpPr/>
          <p:nvPr/>
        </p:nvCxnSpPr>
        <p:spPr>
          <a:xfrm>
            <a:off x="2209800" y="22860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15" name="Google Shape;3915;p82"/>
          <p:cNvSpPr txBox="1"/>
          <p:nvPr/>
        </p:nvSpPr>
        <p:spPr>
          <a:xfrm>
            <a:off x="2667000" y="194485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6" name="Google Shape;3916;p82"/>
          <p:cNvSpPr/>
          <p:nvPr/>
        </p:nvSpPr>
        <p:spPr>
          <a:xfrm>
            <a:off x="2514600" y="2971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7" name="Google Shape;3917;p82"/>
          <p:cNvSpPr/>
          <p:nvPr/>
        </p:nvSpPr>
        <p:spPr>
          <a:xfrm>
            <a:off x="762000" y="3581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8" name="Google Shape;3918;p82"/>
          <p:cNvSpPr/>
          <p:nvPr/>
        </p:nvSpPr>
        <p:spPr>
          <a:xfrm>
            <a:off x="1905000" y="5715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9" name="Google Shape;3919;p82"/>
          <p:cNvSpPr/>
          <p:nvPr/>
        </p:nvSpPr>
        <p:spPr>
          <a:xfrm>
            <a:off x="3276600" y="3048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0" name="Google Shape;3920;p82"/>
          <p:cNvSpPr/>
          <p:nvPr/>
        </p:nvSpPr>
        <p:spPr>
          <a:xfrm>
            <a:off x="2514600" y="4038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21" name="Google Shape;3921;p82"/>
          <p:cNvCxnSpPr/>
          <p:nvPr/>
        </p:nvCxnSpPr>
        <p:spPr>
          <a:xfrm flipH="1">
            <a:off x="1152525" y="2447925"/>
            <a:ext cx="666750" cy="12001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22" name="Google Shape;3922;p82"/>
          <p:cNvCxnSpPr/>
          <p:nvPr/>
        </p:nvCxnSpPr>
        <p:spPr>
          <a:xfrm>
            <a:off x="1152525" y="3971925"/>
            <a:ext cx="819150" cy="1809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23" name="Google Shape;3923;p82"/>
          <p:cNvCxnSpPr/>
          <p:nvPr/>
        </p:nvCxnSpPr>
        <p:spPr>
          <a:xfrm flipH="1" rot="10800000">
            <a:off x="2295525" y="4495800"/>
            <a:ext cx="447675" cy="12858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24" name="Google Shape;3924;p82"/>
          <p:cNvCxnSpPr/>
          <p:nvPr/>
        </p:nvCxnSpPr>
        <p:spPr>
          <a:xfrm flipH="1">
            <a:off x="2905125" y="34385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25" name="Google Shape;3925;p82"/>
          <p:cNvCxnSpPr/>
          <p:nvPr/>
        </p:nvCxnSpPr>
        <p:spPr>
          <a:xfrm>
            <a:off x="2743200" y="3429000"/>
            <a:ext cx="0" cy="60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26" name="Google Shape;3926;p82"/>
          <p:cNvCxnSpPr/>
          <p:nvPr/>
        </p:nvCxnSpPr>
        <p:spPr>
          <a:xfrm>
            <a:off x="1981200" y="2514600"/>
            <a:ext cx="152400" cy="320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27" name="Google Shape;3927;p82"/>
          <p:cNvCxnSpPr/>
          <p:nvPr/>
        </p:nvCxnSpPr>
        <p:spPr>
          <a:xfrm flipH="1">
            <a:off x="2905125" y="2447925"/>
            <a:ext cx="514350" cy="5905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28" name="Google Shape;3928;p82"/>
          <p:cNvCxnSpPr/>
          <p:nvPr/>
        </p:nvCxnSpPr>
        <p:spPr>
          <a:xfrm flipH="1">
            <a:off x="3505200" y="2514600"/>
            <a:ext cx="76200" cy="53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29" name="Google Shape;3929;p82"/>
          <p:cNvSpPr/>
          <p:nvPr/>
        </p:nvSpPr>
        <p:spPr>
          <a:xfrm>
            <a:off x="32766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0" name="Google Shape;3930;p82"/>
          <p:cNvSpPr/>
          <p:nvPr/>
        </p:nvSpPr>
        <p:spPr>
          <a:xfrm>
            <a:off x="914400" y="5257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1" name="Google Shape;3931;p82"/>
          <p:cNvSpPr/>
          <p:nvPr/>
        </p:nvSpPr>
        <p:spPr>
          <a:xfrm>
            <a:off x="152400" y="2895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32" name="Google Shape;3932;p82"/>
          <p:cNvCxnSpPr/>
          <p:nvPr/>
        </p:nvCxnSpPr>
        <p:spPr>
          <a:xfrm flipH="1" rot="10800000">
            <a:off x="2362200" y="5419725"/>
            <a:ext cx="981075" cy="5238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33" name="Google Shape;3933;p82"/>
          <p:cNvCxnSpPr/>
          <p:nvPr/>
        </p:nvCxnSpPr>
        <p:spPr>
          <a:xfrm rot="10800000">
            <a:off x="1304925" y="5648325"/>
            <a:ext cx="600075" cy="2952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34" name="Google Shape;3934;p82"/>
          <p:cNvCxnSpPr/>
          <p:nvPr/>
        </p:nvCxnSpPr>
        <p:spPr>
          <a:xfrm rot="10800000">
            <a:off x="542925" y="3286125"/>
            <a:ext cx="285750" cy="3619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35" name="Google Shape;3935;p82"/>
          <p:cNvCxnSpPr/>
          <p:nvPr/>
        </p:nvCxnSpPr>
        <p:spPr>
          <a:xfrm rot="10800000">
            <a:off x="2905125" y="44291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36" name="Google Shape;3936;p82"/>
          <p:cNvCxnSpPr/>
          <p:nvPr/>
        </p:nvCxnSpPr>
        <p:spPr>
          <a:xfrm>
            <a:off x="3505200" y="3505200"/>
            <a:ext cx="0" cy="152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37" name="Google Shape;3937;p82"/>
          <p:cNvCxnSpPr/>
          <p:nvPr/>
        </p:nvCxnSpPr>
        <p:spPr>
          <a:xfrm flipH="1" rot="10800000">
            <a:off x="542925" y="2286000"/>
            <a:ext cx="1209675" cy="6762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38" name="Google Shape;3938;p82"/>
          <p:cNvSpPr txBox="1"/>
          <p:nvPr/>
        </p:nvSpPr>
        <p:spPr>
          <a:xfrm>
            <a:off x="679940" y="314412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9" name="Google Shape;3939;p82"/>
          <p:cNvSpPr txBox="1"/>
          <p:nvPr/>
        </p:nvSpPr>
        <p:spPr>
          <a:xfrm>
            <a:off x="2438400" y="3581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0" name="Google Shape;3940;p82"/>
          <p:cNvSpPr txBox="1"/>
          <p:nvPr/>
        </p:nvSpPr>
        <p:spPr>
          <a:xfrm>
            <a:off x="3048000" y="3657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1" name="Google Shape;3941;p82"/>
          <p:cNvSpPr txBox="1"/>
          <p:nvPr/>
        </p:nvSpPr>
        <p:spPr>
          <a:xfrm>
            <a:off x="2845188" y="2514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2" name="Google Shape;3942;p82"/>
          <p:cNvSpPr txBox="1"/>
          <p:nvPr/>
        </p:nvSpPr>
        <p:spPr>
          <a:xfrm>
            <a:off x="3581400" y="2590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3" name="Google Shape;3943;p82"/>
          <p:cNvSpPr txBox="1"/>
          <p:nvPr/>
        </p:nvSpPr>
        <p:spPr>
          <a:xfrm>
            <a:off x="3048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4" name="Google Shape;3944;p82"/>
          <p:cNvSpPr txBox="1"/>
          <p:nvPr/>
        </p:nvSpPr>
        <p:spPr>
          <a:xfrm>
            <a:off x="3505200" y="4038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5" name="Google Shape;3945;p82"/>
          <p:cNvSpPr txBox="1"/>
          <p:nvPr/>
        </p:nvSpPr>
        <p:spPr>
          <a:xfrm>
            <a:off x="2895600" y="5638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6" name="Google Shape;3946;p82"/>
          <p:cNvSpPr txBox="1"/>
          <p:nvPr/>
        </p:nvSpPr>
        <p:spPr>
          <a:xfrm>
            <a:off x="2514600" y="4876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7" name="Google Shape;3947;p82"/>
          <p:cNvSpPr txBox="1"/>
          <p:nvPr/>
        </p:nvSpPr>
        <p:spPr>
          <a:xfrm>
            <a:off x="1447800" y="57150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8" name="Google Shape;3948;p82"/>
          <p:cNvSpPr txBox="1"/>
          <p:nvPr/>
        </p:nvSpPr>
        <p:spPr>
          <a:xfrm>
            <a:off x="762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9" name="Google Shape;3949;p82"/>
          <p:cNvSpPr txBox="1"/>
          <p:nvPr/>
        </p:nvSpPr>
        <p:spPr>
          <a:xfrm>
            <a:off x="14478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0" name="Google Shape;3950;p82"/>
          <p:cNvSpPr txBox="1"/>
          <p:nvPr/>
        </p:nvSpPr>
        <p:spPr>
          <a:xfrm>
            <a:off x="914400" y="2263724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1" name="Google Shape;3951;p82"/>
          <p:cNvSpPr txBox="1"/>
          <p:nvPr/>
        </p:nvSpPr>
        <p:spPr>
          <a:xfrm>
            <a:off x="1447800" y="2971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2" name="Google Shape;3952;p82"/>
          <p:cNvSpPr txBox="1"/>
          <p:nvPr/>
        </p:nvSpPr>
        <p:spPr>
          <a:xfrm>
            <a:off x="1593156" y="3942472"/>
            <a:ext cx="432582" cy="263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3" name="Google Shape;3953;p82"/>
          <p:cNvSpPr txBox="1"/>
          <p:nvPr/>
        </p:nvSpPr>
        <p:spPr>
          <a:xfrm>
            <a:off x="228600" y="2971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4" name="Google Shape;3954;p82"/>
          <p:cNvSpPr txBox="1"/>
          <p:nvPr/>
        </p:nvSpPr>
        <p:spPr>
          <a:xfrm>
            <a:off x="18288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5" name="Google Shape;3955;p82"/>
          <p:cNvSpPr txBox="1"/>
          <p:nvPr/>
        </p:nvSpPr>
        <p:spPr>
          <a:xfrm>
            <a:off x="34290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6" name="Google Shape;3956;p82"/>
          <p:cNvSpPr txBox="1"/>
          <p:nvPr/>
        </p:nvSpPr>
        <p:spPr>
          <a:xfrm>
            <a:off x="838200" y="3657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7" name="Google Shape;3957;p82"/>
          <p:cNvSpPr txBox="1"/>
          <p:nvPr/>
        </p:nvSpPr>
        <p:spPr>
          <a:xfrm>
            <a:off x="2590800" y="30480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8" name="Google Shape;3958;p82"/>
          <p:cNvSpPr txBox="1"/>
          <p:nvPr/>
        </p:nvSpPr>
        <p:spPr>
          <a:xfrm>
            <a:off x="3352800" y="31242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9" name="Google Shape;3959;p82"/>
          <p:cNvSpPr txBox="1"/>
          <p:nvPr/>
        </p:nvSpPr>
        <p:spPr>
          <a:xfrm>
            <a:off x="2590800" y="4114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0" name="Google Shape;3960;p82"/>
          <p:cNvSpPr txBox="1"/>
          <p:nvPr/>
        </p:nvSpPr>
        <p:spPr>
          <a:xfrm>
            <a:off x="990600" y="53340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1" name="Google Shape;3961;p82"/>
          <p:cNvSpPr txBox="1"/>
          <p:nvPr/>
        </p:nvSpPr>
        <p:spPr>
          <a:xfrm>
            <a:off x="33528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2" name="Google Shape;3962;p82"/>
          <p:cNvSpPr txBox="1"/>
          <p:nvPr/>
        </p:nvSpPr>
        <p:spPr>
          <a:xfrm>
            <a:off x="1981200" y="57912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3" name="Google Shape;3963;p82"/>
          <p:cNvCxnSpPr/>
          <p:nvPr/>
        </p:nvCxnSpPr>
        <p:spPr>
          <a:xfrm>
            <a:off x="990600" y="4038600"/>
            <a:ext cx="152400" cy="121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64" name="Google Shape;3964;p82"/>
          <p:cNvSpPr txBox="1"/>
          <p:nvPr/>
        </p:nvSpPr>
        <p:spPr>
          <a:xfrm>
            <a:off x="838200" y="457200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Graph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 vertex - A</a:t>
            </a:r>
            <a:endParaRPr b="1" i="1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5" name="Google Shape;3965;p8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9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0" name="Google Shape;3970;p83"/>
          <p:cNvSpPr/>
          <p:nvPr/>
        </p:nvSpPr>
        <p:spPr>
          <a:xfrm>
            <a:off x="17526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1" name="Google Shape;3971;p83"/>
          <p:cNvSpPr/>
          <p:nvPr/>
        </p:nvSpPr>
        <p:spPr>
          <a:xfrm>
            <a:off x="33528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72" name="Google Shape;3972;p83"/>
          <p:cNvCxnSpPr/>
          <p:nvPr/>
        </p:nvCxnSpPr>
        <p:spPr>
          <a:xfrm>
            <a:off x="2209800" y="22860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73" name="Google Shape;3973;p83"/>
          <p:cNvSpPr txBox="1"/>
          <p:nvPr/>
        </p:nvSpPr>
        <p:spPr>
          <a:xfrm>
            <a:off x="2667000" y="183231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4" name="Google Shape;3974;p83"/>
          <p:cNvSpPr/>
          <p:nvPr/>
        </p:nvSpPr>
        <p:spPr>
          <a:xfrm>
            <a:off x="2514600" y="2971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5" name="Google Shape;3975;p83"/>
          <p:cNvSpPr/>
          <p:nvPr/>
        </p:nvSpPr>
        <p:spPr>
          <a:xfrm>
            <a:off x="762000" y="3581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6" name="Google Shape;3976;p83"/>
          <p:cNvSpPr/>
          <p:nvPr/>
        </p:nvSpPr>
        <p:spPr>
          <a:xfrm>
            <a:off x="1905000" y="5715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7" name="Google Shape;3977;p83"/>
          <p:cNvSpPr/>
          <p:nvPr/>
        </p:nvSpPr>
        <p:spPr>
          <a:xfrm>
            <a:off x="3276600" y="3048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8" name="Google Shape;3978;p83"/>
          <p:cNvSpPr/>
          <p:nvPr/>
        </p:nvSpPr>
        <p:spPr>
          <a:xfrm>
            <a:off x="2514600" y="4038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79" name="Google Shape;3979;p83"/>
          <p:cNvCxnSpPr/>
          <p:nvPr/>
        </p:nvCxnSpPr>
        <p:spPr>
          <a:xfrm flipH="1">
            <a:off x="1152525" y="2447925"/>
            <a:ext cx="666750" cy="12001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80" name="Google Shape;3980;p83"/>
          <p:cNvCxnSpPr/>
          <p:nvPr/>
        </p:nvCxnSpPr>
        <p:spPr>
          <a:xfrm>
            <a:off x="1152525" y="3971925"/>
            <a:ext cx="819150" cy="1809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81" name="Google Shape;3981;p83"/>
          <p:cNvCxnSpPr/>
          <p:nvPr/>
        </p:nvCxnSpPr>
        <p:spPr>
          <a:xfrm flipH="1" rot="10800000">
            <a:off x="2295525" y="4495800"/>
            <a:ext cx="447675" cy="12858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82" name="Google Shape;3982;p83"/>
          <p:cNvCxnSpPr/>
          <p:nvPr/>
        </p:nvCxnSpPr>
        <p:spPr>
          <a:xfrm flipH="1">
            <a:off x="2905125" y="34385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83" name="Google Shape;3983;p83"/>
          <p:cNvCxnSpPr/>
          <p:nvPr/>
        </p:nvCxnSpPr>
        <p:spPr>
          <a:xfrm>
            <a:off x="2743200" y="3429000"/>
            <a:ext cx="0" cy="60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84" name="Google Shape;3984;p83"/>
          <p:cNvCxnSpPr/>
          <p:nvPr/>
        </p:nvCxnSpPr>
        <p:spPr>
          <a:xfrm>
            <a:off x="1981200" y="2514600"/>
            <a:ext cx="152400" cy="320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85" name="Google Shape;3985;p83"/>
          <p:cNvCxnSpPr/>
          <p:nvPr/>
        </p:nvCxnSpPr>
        <p:spPr>
          <a:xfrm flipH="1">
            <a:off x="2905125" y="2447925"/>
            <a:ext cx="514350" cy="5905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86" name="Google Shape;3986;p83"/>
          <p:cNvCxnSpPr/>
          <p:nvPr/>
        </p:nvCxnSpPr>
        <p:spPr>
          <a:xfrm flipH="1">
            <a:off x="3505200" y="2514600"/>
            <a:ext cx="76200" cy="53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87" name="Google Shape;3987;p83"/>
          <p:cNvSpPr txBox="1"/>
          <p:nvPr/>
        </p:nvSpPr>
        <p:spPr>
          <a:xfrm>
            <a:off x="4191000" y="0"/>
            <a:ext cx="762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8" name="Google Shape;3988;p83"/>
          <p:cNvSpPr/>
          <p:nvPr/>
        </p:nvSpPr>
        <p:spPr>
          <a:xfrm>
            <a:off x="32766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9" name="Google Shape;3989;p83"/>
          <p:cNvSpPr/>
          <p:nvPr/>
        </p:nvSpPr>
        <p:spPr>
          <a:xfrm>
            <a:off x="914400" y="5257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0" name="Google Shape;3990;p83"/>
          <p:cNvSpPr/>
          <p:nvPr/>
        </p:nvSpPr>
        <p:spPr>
          <a:xfrm>
            <a:off x="152400" y="28956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91" name="Google Shape;3991;p83"/>
          <p:cNvCxnSpPr/>
          <p:nvPr/>
        </p:nvCxnSpPr>
        <p:spPr>
          <a:xfrm flipH="1" rot="10800000">
            <a:off x="2362200" y="5419725"/>
            <a:ext cx="981075" cy="5238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92" name="Google Shape;3992;p83"/>
          <p:cNvCxnSpPr/>
          <p:nvPr/>
        </p:nvCxnSpPr>
        <p:spPr>
          <a:xfrm rot="10800000">
            <a:off x="1304925" y="5648325"/>
            <a:ext cx="600075" cy="2952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93" name="Google Shape;3993;p83"/>
          <p:cNvCxnSpPr/>
          <p:nvPr/>
        </p:nvCxnSpPr>
        <p:spPr>
          <a:xfrm rot="10800000">
            <a:off x="542925" y="3286125"/>
            <a:ext cx="285750" cy="361950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94" name="Google Shape;3994;p83"/>
          <p:cNvCxnSpPr/>
          <p:nvPr/>
        </p:nvCxnSpPr>
        <p:spPr>
          <a:xfrm rot="10800000">
            <a:off x="2905125" y="44291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95" name="Google Shape;3995;p83"/>
          <p:cNvCxnSpPr/>
          <p:nvPr/>
        </p:nvCxnSpPr>
        <p:spPr>
          <a:xfrm>
            <a:off x="3505200" y="3505200"/>
            <a:ext cx="0" cy="152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96" name="Google Shape;3996;p83"/>
          <p:cNvCxnSpPr/>
          <p:nvPr/>
        </p:nvCxnSpPr>
        <p:spPr>
          <a:xfrm flipH="1" rot="10800000">
            <a:off x="542925" y="2286000"/>
            <a:ext cx="1209675" cy="676275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97" name="Google Shape;3997;p83"/>
          <p:cNvSpPr txBox="1"/>
          <p:nvPr/>
        </p:nvSpPr>
        <p:spPr>
          <a:xfrm>
            <a:off x="722144" y="3101924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8" name="Google Shape;3998;p83"/>
          <p:cNvSpPr txBox="1"/>
          <p:nvPr/>
        </p:nvSpPr>
        <p:spPr>
          <a:xfrm>
            <a:off x="2438400" y="3581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9" name="Google Shape;3999;p83"/>
          <p:cNvSpPr txBox="1"/>
          <p:nvPr/>
        </p:nvSpPr>
        <p:spPr>
          <a:xfrm>
            <a:off x="3048000" y="3657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0" name="Google Shape;4000;p83"/>
          <p:cNvSpPr txBox="1"/>
          <p:nvPr/>
        </p:nvSpPr>
        <p:spPr>
          <a:xfrm>
            <a:off x="2971800" y="2514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1" name="Google Shape;4001;p83"/>
          <p:cNvSpPr txBox="1"/>
          <p:nvPr/>
        </p:nvSpPr>
        <p:spPr>
          <a:xfrm>
            <a:off x="3581400" y="2590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2" name="Google Shape;4002;p83"/>
          <p:cNvSpPr txBox="1"/>
          <p:nvPr/>
        </p:nvSpPr>
        <p:spPr>
          <a:xfrm>
            <a:off x="3048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3" name="Google Shape;4003;p83"/>
          <p:cNvSpPr txBox="1"/>
          <p:nvPr/>
        </p:nvSpPr>
        <p:spPr>
          <a:xfrm>
            <a:off x="3505200" y="4038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4" name="Google Shape;4004;p83"/>
          <p:cNvSpPr txBox="1"/>
          <p:nvPr/>
        </p:nvSpPr>
        <p:spPr>
          <a:xfrm>
            <a:off x="2895600" y="5638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5" name="Google Shape;4005;p83"/>
          <p:cNvSpPr txBox="1"/>
          <p:nvPr/>
        </p:nvSpPr>
        <p:spPr>
          <a:xfrm>
            <a:off x="2514600" y="4876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6" name="Google Shape;4006;p83"/>
          <p:cNvSpPr txBox="1"/>
          <p:nvPr/>
        </p:nvSpPr>
        <p:spPr>
          <a:xfrm>
            <a:off x="1447800" y="57150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7" name="Google Shape;4007;p83"/>
          <p:cNvSpPr txBox="1"/>
          <p:nvPr/>
        </p:nvSpPr>
        <p:spPr>
          <a:xfrm>
            <a:off x="762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8" name="Google Shape;4008;p83"/>
          <p:cNvSpPr txBox="1"/>
          <p:nvPr/>
        </p:nvSpPr>
        <p:spPr>
          <a:xfrm>
            <a:off x="14478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9" name="Google Shape;4009;p83"/>
          <p:cNvSpPr txBox="1"/>
          <p:nvPr/>
        </p:nvSpPr>
        <p:spPr>
          <a:xfrm>
            <a:off x="844060" y="2263724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0" name="Google Shape;4010;p83"/>
          <p:cNvSpPr txBox="1"/>
          <p:nvPr/>
        </p:nvSpPr>
        <p:spPr>
          <a:xfrm>
            <a:off x="1447800" y="2971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1" name="Google Shape;4011;p83"/>
          <p:cNvSpPr txBox="1"/>
          <p:nvPr/>
        </p:nvSpPr>
        <p:spPr>
          <a:xfrm>
            <a:off x="1603711" y="3886200"/>
            <a:ext cx="548347" cy="263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2" name="Google Shape;4012;p83"/>
          <p:cNvSpPr txBox="1"/>
          <p:nvPr/>
        </p:nvSpPr>
        <p:spPr>
          <a:xfrm>
            <a:off x="228600" y="2971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3" name="Google Shape;4013;p83"/>
          <p:cNvSpPr txBox="1"/>
          <p:nvPr/>
        </p:nvSpPr>
        <p:spPr>
          <a:xfrm>
            <a:off x="18288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4" name="Google Shape;4014;p83"/>
          <p:cNvSpPr txBox="1"/>
          <p:nvPr/>
        </p:nvSpPr>
        <p:spPr>
          <a:xfrm>
            <a:off x="34290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5" name="Google Shape;4015;p83"/>
          <p:cNvSpPr txBox="1"/>
          <p:nvPr/>
        </p:nvSpPr>
        <p:spPr>
          <a:xfrm>
            <a:off x="838200" y="3657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6" name="Google Shape;4016;p83"/>
          <p:cNvSpPr txBox="1"/>
          <p:nvPr/>
        </p:nvSpPr>
        <p:spPr>
          <a:xfrm>
            <a:off x="2590800" y="30480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7" name="Google Shape;4017;p83"/>
          <p:cNvSpPr txBox="1"/>
          <p:nvPr/>
        </p:nvSpPr>
        <p:spPr>
          <a:xfrm>
            <a:off x="3352800" y="31242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8" name="Google Shape;4018;p83"/>
          <p:cNvSpPr txBox="1"/>
          <p:nvPr/>
        </p:nvSpPr>
        <p:spPr>
          <a:xfrm>
            <a:off x="2590800" y="4114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9" name="Google Shape;4019;p83"/>
          <p:cNvSpPr txBox="1"/>
          <p:nvPr/>
        </p:nvSpPr>
        <p:spPr>
          <a:xfrm>
            <a:off x="990600" y="53340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0" name="Google Shape;4020;p83"/>
          <p:cNvSpPr txBox="1"/>
          <p:nvPr/>
        </p:nvSpPr>
        <p:spPr>
          <a:xfrm>
            <a:off x="33528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1" name="Google Shape;4021;p83"/>
          <p:cNvSpPr txBox="1"/>
          <p:nvPr/>
        </p:nvSpPr>
        <p:spPr>
          <a:xfrm>
            <a:off x="1981200" y="57912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22" name="Google Shape;4022;p83"/>
          <p:cNvCxnSpPr/>
          <p:nvPr/>
        </p:nvCxnSpPr>
        <p:spPr>
          <a:xfrm>
            <a:off x="990600" y="4038600"/>
            <a:ext cx="152400" cy="121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23" name="Google Shape;4023;p83"/>
          <p:cNvSpPr txBox="1"/>
          <p:nvPr/>
        </p:nvSpPr>
        <p:spPr>
          <a:xfrm>
            <a:off x="838200" y="288384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Old Graph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4" name="Google Shape;4024;p83"/>
          <p:cNvSpPr txBox="1"/>
          <p:nvPr/>
        </p:nvSpPr>
        <p:spPr>
          <a:xfrm>
            <a:off x="5486400" y="457200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Graph</a:t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025" name="Google Shape;4025;p83"/>
          <p:cNvGrpSpPr/>
          <p:nvPr/>
        </p:nvGrpSpPr>
        <p:grpSpPr>
          <a:xfrm>
            <a:off x="4712677" y="1814732"/>
            <a:ext cx="4018573" cy="4586068"/>
            <a:chOff x="5029200" y="2004640"/>
            <a:chExt cx="3702050" cy="4396160"/>
          </a:xfrm>
        </p:grpSpPr>
        <p:sp>
          <p:nvSpPr>
            <p:cNvPr id="4026" name="Google Shape;4026;p83"/>
            <p:cNvSpPr/>
            <p:nvPr/>
          </p:nvSpPr>
          <p:spPr>
            <a:xfrm>
              <a:off x="6629400" y="22860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83"/>
            <p:cNvSpPr/>
            <p:nvPr/>
          </p:nvSpPr>
          <p:spPr>
            <a:xfrm>
              <a:off x="8229600" y="22860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28" name="Google Shape;4028;p83"/>
            <p:cNvCxnSpPr/>
            <p:nvPr/>
          </p:nvCxnSpPr>
          <p:spPr>
            <a:xfrm>
              <a:off x="7086600" y="2514600"/>
              <a:ext cx="1143000" cy="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029" name="Google Shape;4029;p83"/>
            <p:cNvSpPr txBox="1"/>
            <p:nvPr/>
          </p:nvSpPr>
          <p:spPr>
            <a:xfrm>
              <a:off x="7543800" y="200464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p83"/>
            <p:cNvSpPr/>
            <p:nvPr/>
          </p:nvSpPr>
          <p:spPr>
            <a:xfrm>
              <a:off x="7391400" y="32004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83"/>
            <p:cNvSpPr/>
            <p:nvPr/>
          </p:nvSpPr>
          <p:spPr>
            <a:xfrm>
              <a:off x="5638800" y="3810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83"/>
            <p:cNvSpPr/>
            <p:nvPr/>
          </p:nvSpPr>
          <p:spPr>
            <a:xfrm>
              <a:off x="6781800" y="59436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83"/>
            <p:cNvSpPr/>
            <p:nvPr/>
          </p:nvSpPr>
          <p:spPr>
            <a:xfrm>
              <a:off x="8153400" y="32766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83"/>
            <p:cNvSpPr/>
            <p:nvPr/>
          </p:nvSpPr>
          <p:spPr>
            <a:xfrm>
              <a:off x="7391400" y="42672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35" name="Google Shape;4035;p83"/>
            <p:cNvCxnSpPr/>
            <p:nvPr/>
          </p:nvCxnSpPr>
          <p:spPr>
            <a:xfrm flipH="1">
              <a:off x="6029325" y="2676525"/>
              <a:ext cx="666750" cy="12001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36" name="Google Shape;4036;p83"/>
            <p:cNvCxnSpPr/>
            <p:nvPr/>
          </p:nvCxnSpPr>
          <p:spPr>
            <a:xfrm>
              <a:off x="6029325" y="4200525"/>
              <a:ext cx="819150" cy="18097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37" name="Google Shape;4037;p83"/>
            <p:cNvCxnSpPr/>
            <p:nvPr/>
          </p:nvCxnSpPr>
          <p:spPr>
            <a:xfrm flipH="1" rot="10800000">
              <a:off x="7172325" y="4724400"/>
              <a:ext cx="447675" cy="1285875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38" name="Google Shape;4038;p83"/>
            <p:cNvCxnSpPr/>
            <p:nvPr/>
          </p:nvCxnSpPr>
          <p:spPr>
            <a:xfrm flipH="1">
              <a:off x="7781925" y="3667125"/>
              <a:ext cx="438150" cy="6667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39" name="Google Shape;4039;p83"/>
            <p:cNvCxnSpPr/>
            <p:nvPr/>
          </p:nvCxnSpPr>
          <p:spPr>
            <a:xfrm>
              <a:off x="7620000" y="3657600"/>
              <a:ext cx="0" cy="6096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40" name="Google Shape;4040;p83"/>
            <p:cNvCxnSpPr/>
            <p:nvPr/>
          </p:nvCxnSpPr>
          <p:spPr>
            <a:xfrm>
              <a:off x="6858000" y="2743200"/>
              <a:ext cx="152400" cy="32004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41" name="Google Shape;4041;p83"/>
            <p:cNvCxnSpPr/>
            <p:nvPr/>
          </p:nvCxnSpPr>
          <p:spPr>
            <a:xfrm flipH="1">
              <a:off x="7781925" y="2676525"/>
              <a:ext cx="514350" cy="5905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42" name="Google Shape;4042;p83"/>
            <p:cNvCxnSpPr/>
            <p:nvPr/>
          </p:nvCxnSpPr>
          <p:spPr>
            <a:xfrm flipH="1">
              <a:off x="8382000" y="2743200"/>
              <a:ext cx="76200" cy="5334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043" name="Google Shape;4043;p83"/>
            <p:cNvSpPr/>
            <p:nvPr/>
          </p:nvSpPr>
          <p:spPr>
            <a:xfrm>
              <a:off x="8153400" y="52578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p83"/>
            <p:cNvSpPr/>
            <p:nvPr/>
          </p:nvSpPr>
          <p:spPr>
            <a:xfrm>
              <a:off x="5791200" y="54864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p83"/>
            <p:cNvSpPr/>
            <p:nvPr/>
          </p:nvSpPr>
          <p:spPr>
            <a:xfrm>
              <a:off x="5029200" y="3124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46" name="Google Shape;4046;p83"/>
            <p:cNvCxnSpPr/>
            <p:nvPr/>
          </p:nvCxnSpPr>
          <p:spPr>
            <a:xfrm flipH="1" rot="10800000">
              <a:off x="7239000" y="5648325"/>
              <a:ext cx="981075" cy="523875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47" name="Google Shape;4047;p83"/>
            <p:cNvCxnSpPr/>
            <p:nvPr/>
          </p:nvCxnSpPr>
          <p:spPr>
            <a:xfrm rot="10800000">
              <a:off x="6172200" y="5867400"/>
              <a:ext cx="600075" cy="295275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48" name="Google Shape;4048;p83"/>
            <p:cNvCxnSpPr/>
            <p:nvPr/>
          </p:nvCxnSpPr>
          <p:spPr>
            <a:xfrm rot="10800000">
              <a:off x="5419725" y="3514725"/>
              <a:ext cx="285750" cy="36195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49" name="Google Shape;4049;p83"/>
            <p:cNvCxnSpPr/>
            <p:nvPr/>
          </p:nvCxnSpPr>
          <p:spPr>
            <a:xfrm rot="10800000">
              <a:off x="7781925" y="4657725"/>
              <a:ext cx="438150" cy="6667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50" name="Google Shape;4050;p83"/>
            <p:cNvCxnSpPr/>
            <p:nvPr/>
          </p:nvCxnSpPr>
          <p:spPr>
            <a:xfrm>
              <a:off x="8382000" y="3733800"/>
              <a:ext cx="0" cy="15240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51" name="Google Shape;4051;p83"/>
            <p:cNvCxnSpPr/>
            <p:nvPr/>
          </p:nvCxnSpPr>
          <p:spPr>
            <a:xfrm flipH="1" rot="10800000">
              <a:off x="5419725" y="2514600"/>
              <a:ext cx="1209675" cy="6762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052" name="Google Shape;4052;p83"/>
            <p:cNvSpPr txBox="1"/>
            <p:nvPr/>
          </p:nvSpPr>
          <p:spPr>
            <a:xfrm>
              <a:off x="5584876" y="3344592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p83"/>
            <p:cNvSpPr txBox="1"/>
            <p:nvPr/>
          </p:nvSpPr>
          <p:spPr>
            <a:xfrm>
              <a:off x="7315200" y="38100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p83"/>
            <p:cNvSpPr txBox="1"/>
            <p:nvPr/>
          </p:nvSpPr>
          <p:spPr>
            <a:xfrm>
              <a:off x="7924800" y="3886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83"/>
            <p:cNvSpPr txBox="1"/>
            <p:nvPr/>
          </p:nvSpPr>
          <p:spPr>
            <a:xfrm>
              <a:off x="7848600" y="2743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83"/>
            <p:cNvSpPr txBox="1"/>
            <p:nvPr/>
          </p:nvSpPr>
          <p:spPr>
            <a:xfrm>
              <a:off x="8458200" y="2819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83"/>
            <p:cNvSpPr txBox="1"/>
            <p:nvPr/>
          </p:nvSpPr>
          <p:spPr>
            <a:xfrm>
              <a:off x="7924800" y="4724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83"/>
            <p:cNvSpPr txBox="1"/>
            <p:nvPr/>
          </p:nvSpPr>
          <p:spPr>
            <a:xfrm>
              <a:off x="8382000" y="4267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83"/>
            <p:cNvSpPr txBox="1"/>
            <p:nvPr/>
          </p:nvSpPr>
          <p:spPr>
            <a:xfrm>
              <a:off x="7772400" y="5867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83"/>
            <p:cNvSpPr txBox="1"/>
            <p:nvPr/>
          </p:nvSpPr>
          <p:spPr>
            <a:xfrm>
              <a:off x="7391400" y="5105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p83"/>
            <p:cNvSpPr txBox="1"/>
            <p:nvPr/>
          </p:nvSpPr>
          <p:spPr>
            <a:xfrm>
              <a:off x="6324600" y="59436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p83"/>
            <p:cNvSpPr txBox="1"/>
            <p:nvPr/>
          </p:nvSpPr>
          <p:spPr>
            <a:xfrm>
              <a:off x="5638800" y="4724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p83"/>
            <p:cNvSpPr txBox="1"/>
            <p:nvPr/>
          </p:nvSpPr>
          <p:spPr>
            <a:xfrm>
              <a:off x="6324600" y="4724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4" name="Google Shape;4064;p83"/>
            <p:cNvSpPr txBox="1"/>
            <p:nvPr/>
          </p:nvSpPr>
          <p:spPr>
            <a:xfrm>
              <a:off x="5720860" y="2407916"/>
              <a:ext cx="273050" cy="3048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65" name="Google Shape;4065;p83"/>
            <p:cNvSpPr txBox="1"/>
            <p:nvPr/>
          </p:nvSpPr>
          <p:spPr>
            <a:xfrm>
              <a:off x="6324600" y="3200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83"/>
            <p:cNvSpPr txBox="1"/>
            <p:nvPr/>
          </p:nvSpPr>
          <p:spPr>
            <a:xfrm>
              <a:off x="6668087" y="4114799"/>
              <a:ext cx="628064" cy="3868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p83"/>
            <p:cNvSpPr txBox="1"/>
            <p:nvPr/>
          </p:nvSpPr>
          <p:spPr>
            <a:xfrm>
              <a:off x="5105400" y="32004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p83"/>
            <p:cNvSpPr txBox="1"/>
            <p:nvPr/>
          </p:nvSpPr>
          <p:spPr>
            <a:xfrm>
              <a:off x="6705600" y="23622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p83"/>
            <p:cNvSpPr txBox="1"/>
            <p:nvPr/>
          </p:nvSpPr>
          <p:spPr>
            <a:xfrm>
              <a:off x="8305800" y="23622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p83"/>
            <p:cNvSpPr txBox="1"/>
            <p:nvPr/>
          </p:nvSpPr>
          <p:spPr>
            <a:xfrm>
              <a:off x="5715000" y="38862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p83"/>
            <p:cNvSpPr txBox="1"/>
            <p:nvPr/>
          </p:nvSpPr>
          <p:spPr>
            <a:xfrm>
              <a:off x="7467600" y="3276600"/>
              <a:ext cx="2921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p83"/>
            <p:cNvSpPr txBox="1"/>
            <p:nvPr/>
          </p:nvSpPr>
          <p:spPr>
            <a:xfrm>
              <a:off x="8229600" y="3352800"/>
              <a:ext cx="282575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3" name="Google Shape;4073;p83"/>
            <p:cNvSpPr txBox="1"/>
            <p:nvPr/>
          </p:nvSpPr>
          <p:spPr>
            <a:xfrm>
              <a:off x="7467600" y="43434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4" name="Google Shape;4074;p83"/>
            <p:cNvSpPr txBox="1"/>
            <p:nvPr/>
          </p:nvSpPr>
          <p:spPr>
            <a:xfrm>
              <a:off x="5867400" y="55626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5" name="Google Shape;4075;p83"/>
            <p:cNvSpPr txBox="1"/>
            <p:nvPr/>
          </p:nvSpPr>
          <p:spPr>
            <a:xfrm>
              <a:off x="8229600" y="5334000"/>
              <a:ext cx="24288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6" name="Google Shape;4076;p83"/>
            <p:cNvSpPr txBox="1"/>
            <p:nvPr/>
          </p:nvSpPr>
          <p:spPr>
            <a:xfrm>
              <a:off x="6858000" y="6019800"/>
              <a:ext cx="2540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77" name="Google Shape;4077;p83"/>
            <p:cNvCxnSpPr/>
            <p:nvPr/>
          </p:nvCxnSpPr>
          <p:spPr>
            <a:xfrm>
              <a:off x="5867400" y="4267200"/>
              <a:ext cx="152400" cy="12192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078" name="Google Shape;4078;p83"/>
          <p:cNvGrpSpPr/>
          <p:nvPr/>
        </p:nvGrpSpPr>
        <p:grpSpPr>
          <a:xfrm>
            <a:off x="492369" y="998805"/>
            <a:ext cx="2841673" cy="703383"/>
            <a:chOff x="4543864" y="844062"/>
            <a:chExt cx="2841673" cy="703383"/>
          </a:xfrm>
        </p:grpSpPr>
        <p:sp>
          <p:nvSpPr>
            <p:cNvPr id="4079" name="Google Shape;4079;p83"/>
            <p:cNvSpPr/>
            <p:nvPr/>
          </p:nvSpPr>
          <p:spPr>
            <a:xfrm>
              <a:off x="4543864" y="844062"/>
              <a:ext cx="2841673" cy="703383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80" name="Google Shape;4080;p83"/>
            <p:cNvCxnSpPr/>
            <p:nvPr/>
          </p:nvCxnSpPr>
          <p:spPr>
            <a:xfrm>
              <a:off x="4670474" y="1041009"/>
              <a:ext cx="436098" cy="0"/>
            </a:xfrm>
            <a:prstGeom prst="straightConnector1">
              <a:avLst/>
            </a:prstGeom>
            <a:noFill/>
            <a:ln cap="flat" cmpd="sng" w="25400">
              <a:solidFill>
                <a:srgbClr val="0033C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81" name="Google Shape;4081;p83"/>
            <p:cNvCxnSpPr/>
            <p:nvPr/>
          </p:nvCxnSpPr>
          <p:spPr>
            <a:xfrm>
              <a:off x="4682194" y="1348157"/>
              <a:ext cx="436098" cy="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082" name="Google Shape;4082;p83"/>
            <p:cNvSpPr txBox="1"/>
            <p:nvPr/>
          </p:nvSpPr>
          <p:spPr>
            <a:xfrm>
              <a:off x="5176910" y="900329"/>
              <a:ext cx="16482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Possibilities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83"/>
            <p:cNvSpPr txBox="1"/>
            <p:nvPr/>
          </p:nvSpPr>
          <p:spPr>
            <a:xfrm>
              <a:off x="5188630" y="1165273"/>
              <a:ext cx="16482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Selection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4" name="Google Shape;4084;p8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8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p84"/>
          <p:cNvSpPr txBox="1"/>
          <p:nvPr/>
        </p:nvSpPr>
        <p:spPr>
          <a:xfrm>
            <a:off x="4191000" y="0"/>
            <a:ext cx="762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90" name="Google Shape;4090;p84"/>
          <p:cNvGrpSpPr/>
          <p:nvPr/>
        </p:nvGrpSpPr>
        <p:grpSpPr>
          <a:xfrm>
            <a:off x="0" y="1744394"/>
            <a:ext cx="4037428" cy="4543864"/>
            <a:chOff x="152400" y="2057400"/>
            <a:chExt cx="3702050" cy="4145284"/>
          </a:xfrm>
        </p:grpSpPr>
        <p:sp>
          <p:nvSpPr>
            <p:cNvPr id="4091" name="Google Shape;4091;p84"/>
            <p:cNvSpPr/>
            <p:nvPr/>
          </p:nvSpPr>
          <p:spPr>
            <a:xfrm>
              <a:off x="1752600" y="20574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p84"/>
            <p:cNvSpPr/>
            <p:nvPr/>
          </p:nvSpPr>
          <p:spPr>
            <a:xfrm>
              <a:off x="3352800" y="20574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93" name="Google Shape;4093;p84"/>
            <p:cNvCxnSpPr/>
            <p:nvPr/>
          </p:nvCxnSpPr>
          <p:spPr>
            <a:xfrm>
              <a:off x="2209800" y="2286000"/>
              <a:ext cx="1143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094" name="Google Shape;4094;p84"/>
            <p:cNvSpPr txBox="1"/>
            <p:nvPr/>
          </p:nvSpPr>
          <p:spPr>
            <a:xfrm>
              <a:off x="2667000" y="2057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5" name="Google Shape;4095;p84"/>
            <p:cNvSpPr/>
            <p:nvPr/>
          </p:nvSpPr>
          <p:spPr>
            <a:xfrm>
              <a:off x="2514600" y="29718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6" name="Google Shape;4096;p84"/>
            <p:cNvSpPr/>
            <p:nvPr/>
          </p:nvSpPr>
          <p:spPr>
            <a:xfrm>
              <a:off x="762000" y="35814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7" name="Google Shape;4097;p84"/>
            <p:cNvSpPr/>
            <p:nvPr/>
          </p:nvSpPr>
          <p:spPr>
            <a:xfrm>
              <a:off x="1905000" y="5715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8" name="Google Shape;4098;p84"/>
            <p:cNvSpPr/>
            <p:nvPr/>
          </p:nvSpPr>
          <p:spPr>
            <a:xfrm>
              <a:off x="3276600" y="3048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p84"/>
            <p:cNvSpPr/>
            <p:nvPr/>
          </p:nvSpPr>
          <p:spPr>
            <a:xfrm>
              <a:off x="2514600" y="4038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00" name="Google Shape;4100;p84"/>
            <p:cNvCxnSpPr/>
            <p:nvPr/>
          </p:nvCxnSpPr>
          <p:spPr>
            <a:xfrm flipH="1">
              <a:off x="1152525" y="2447925"/>
              <a:ext cx="666750" cy="1200150"/>
            </a:xfrm>
            <a:prstGeom prst="straightConnector1">
              <a:avLst/>
            </a:prstGeom>
            <a:noFill/>
            <a:ln cap="flat" cmpd="sng" w="508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01" name="Google Shape;4101;p84"/>
            <p:cNvCxnSpPr/>
            <p:nvPr/>
          </p:nvCxnSpPr>
          <p:spPr>
            <a:xfrm>
              <a:off x="1152525" y="3971925"/>
              <a:ext cx="819150" cy="1809750"/>
            </a:xfrm>
            <a:prstGeom prst="straightConnector1">
              <a:avLst/>
            </a:prstGeom>
            <a:noFill/>
            <a:ln cap="flat" cmpd="sng" w="508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02" name="Google Shape;4102;p84"/>
            <p:cNvCxnSpPr/>
            <p:nvPr/>
          </p:nvCxnSpPr>
          <p:spPr>
            <a:xfrm flipH="1" rot="10800000">
              <a:off x="2295525" y="4495800"/>
              <a:ext cx="447675" cy="12858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03" name="Google Shape;4103;p84"/>
            <p:cNvCxnSpPr/>
            <p:nvPr/>
          </p:nvCxnSpPr>
          <p:spPr>
            <a:xfrm flipH="1">
              <a:off x="2905125" y="3438525"/>
              <a:ext cx="438150" cy="6667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04" name="Google Shape;4104;p84"/>
            <p:cNvCxnSpPr/>
            <p:nvPr/>
          </p:nvCxnSpPr>
          <p:spPr>
            <a:xfrm>
              <a:off x="2743200" y="3429000"/>
              <a:ext cx="0" cy="609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05" name="Google Shape;4105;p84"/>
            <p:cNvCxnSpPr/>
            <p:nvPr/>
          </p:nvCxnSpPr>
          <p:spPr>
            <a:xfrm>
              <a:off x="1981200" y="2514600"/>
              <a:ext cx="152400" cy="3200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06" name="Google Shape;4106;p84"/>
            <p:cNvCxnSpPr/>
            <p:nvPr/>
          </p:nvCxnSpPr>
          <p:spPr>
            <a:xfrm flipH="1">
              <a:off x="2905125" y="2447925"/>
              <a:ext cx="514350" cy="5905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07" name="Google Shape;4107;p84"/>
            <p:cNvCxnSpPr/>
            <p:nvPr/>
          </p:nvCxnSpPr>
          <p:spPr>
            <a:xfrm flipH="1">
              <a:off x="3505200" y="2514600"/>
              <a:ext cx="76200" cy="53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108" name="Google Shape;4108;p84"/>
            <p:cNvSpPr/>
            <p:nvPr/>
          </p:nvSpPr>
          <p:spPr>
            <a:xfrm>
              <a:off x="3276600" y="5029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9" name="Google Shape;4109;p84"/>
            <p:cNvSpPr/>
            <p:nvPr/>
          </p:nvSpPr>
          <p:spPr>
            <a:xfrm>
              <a:off x="914400" y="52578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0" name="Google Shape;4110;p84"/>
            <p:cNvSpPr/>
            <p:nvPr/>
          </p:nvSpPr>
          <p:spPr>
            <a:xfrm>
              <a:off x="152400" y="28956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11" name="Google Shape;4111;p84"/>
            <p:cNvCxnSpPr/>
            <p:nvPr/>
          </p:nvCxnSpPr>
          <p:spPr>
            <a:xfrm flipH="1" rot="10800000">
              <a:off x="2362200" y="5419725"/>
              <a:ext cx="981075" cy="5238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12" name="Google Shape;4112;p84"/>
            <p:cNvCxnSpPr/>
            <p:nvPr/>
          </p:nvCxnSpPr>
          <p:spPr>
            <a:xfrm rot="10800000">
              <a:off x="1304925" y="5648325"/>
              <a:ext cx="600075" cy="2952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13" name="Google Shape;4113;p84"/>
            <p:cNvCxnSpPr/>
            <p:nvPr/>
          </p:nvCxnSpPr>
          <p:spPr>
            <a:xfrm rot="10800000">
              <a:off x="542925" y="3286125"/>
              <a:ext cx="285750" cy="36195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14" name="Google Shape;4114;p84"/>
            <p:cNvCxnSpPr/>
            <p:nvPr/>
          </p:nvCxnSpPr>
          <p:spPr>
            <a:xfrm rot="10800000">
              <a:off x="2905125" y="4429125"/>
              <a:ext cx="438150" cy="6667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15" name="Google Shape;4115;p84"/>
            <p:cNvCxnSpPr/>
            <p:nvPr/>
          </p:nvCxnSpPr>
          <p:spPr>
            <a:xfrm>
              <a:off x="3505200" y="3505200"/>
              <a:ext cx="0" cy="1524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16" name="Google Shape;4116;p84"/>
            <p:cNvCxnSpPr/>
            <p:nvPr/>
          </p:nvCxnSpPr>
          <p:spPr>
            <a:xfrm flipH="1" rot="10800000">
              <a:off x="542925" y="2286000"/>
              <a:ext cx="1209675" cy="676275"/>
            </a:xfrm>
            <a:prstGeom prst="straightConnector1">
              <a:avLst/>
            </a:prstGeom>
            <a:noFill/>
            <a:ln cap="flat" cmpd="sng" w="508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117" name="Google Shape;4117;p84"/>
            <p:cNvSpPr txBox="1"/>
            <p:nvPr/>
          </p:nvSpPr>
          <p:spPr>
            <a:xfrm>
              <a:off x="736212" y="3087856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8" name="Google Shape;4118;p84"/>
            <p:cNvSpPr txBox="1"/>
            <p:nvPr/>
          </p:nvSpPr>
          <p:spPr>
            <a:xfrm>
              <a:off x="2438400" y="3581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9" name="Google Shape;4119;p84"/>
            <p:cNvSpPr txBox="1"/>
            <p:nvPr/>
          </p:nvSpPr>
          <p:spPr>
            <a:xfrm>
              <a:off x="3048000" y="36576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0" name="Google Shape;4120;p84"/>
            <p:cNvSpPr txBox="1"/>
            <p:nvPr/>
          </p:nvSpPr>
          <p:spPr>
            <a:xfrm>
              <a:off x="2971800" y="25146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p84"/>
            <p:cNvSpPr txBox="1"/>
            <p:nvPr/>
          </p:nvSpPr>
          <p:spPr>
            <a:xfrm>
              <a:off x="3581400" y="25908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p84"/>
            <p:cNvSpPr txBox="1"/>
            <p:nvPr/>
          </p:nvSpPr>
          <p:spPr>
            <a:xfrm>
              <a:off x="3048000" y="44958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p84"/>
            <p:cNvSpPr txBox="1"/>
            <p:nvPr/>
          </p:nvSpPr>
          <p:spPr>
            <a:xfrm>
              <a:off x="3505200" y="40386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4" name="Google Shape;4124;p84"/>
            <p:cNvSpPr txBox="1"/>
            <p:nvPr/>
          </p:nvSpPr>
          <p:spPr>
            <a:xfrm>
              <a:off x="2895600" y="56388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5" name="Google Shape;4125;p84"/>
            <p:cNvSpPr txBox="1"/>
            <p:nvPr/>
          </p:nvSpPr>
          <p:spPr>
            <a:xfrm>
              <a:off x="2514600" y="48768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6" name="Google Shape;4126;p84"/>
            <p:cNvSpPr txBox="1"/>
            <p:nvPr/>
          </p:nvSpPr>
          <p:spPr>
            <a:xfrm>
              <a:off x="1447800" y="5897884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7" name="Google Shape;4127;p84"/>
            <p:cNvSpPr txBox="1"/>
            <p:nvPr/>
          </p:nvSpPr>
          <p:spPr>
            <a:xfrm>
              <a:off x="635388" y="44958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8" name="Google Shape;4128;p84"/>
            <p:cNvSpPr txBox="1"/>
            <p:nvPr/>
          </p:nvSpPr>
          <p:spPr>
            <a:xfrm>
              <a:off x="1546276" y="44958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9" name="Google Shape;4129;p84"/>
            <p:cNvSpPr txBox="1"/>
            <p:nvPr/>
          </p:nvSpPr>
          <p:spPr>
            <a:xfrm>
              <a:off x="759652" y="2362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0" name="Google Shape;4130;p84"/>
            <p:cNvSpPr txBox="1"/>
            <p:nvPr/>
          </p:nvSpPr>
          <p:spPr>
            <a:xfrm>
              <a:off x="1532208" y="2985868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1" name="Google Shape;4131;p84"/>
            <p:cNvSpPr txBox="1"/>
            <p:nvPr/>
          </p:nvSpPr>
          <p:spPr>
            <a:xfrm>
              <a:off x="1589643" y="3886199"/>
              <a:ext cx="548347" cy="3763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2" name="Google Shape;4132;p84"/>
            <p:cNvSpPr txBox="1"/>
            <p:nvPr/>
          </p:nvSpPr>
          <p:spPr>
            <a:xfrm>
              <a:off x="228600" y="29718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3" name="Google Shape;4133;p84"/>
            <p:cNvSpPr txBox="1"/>
            <p:nvPr/>
          </p:nvSpPr>
          <p:spPr>
            <a:xfrm>
              <a:off x="1828800" y="21336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4" name="Google Shape;4134;p84"/>
            <p:cNvSpPr txBox="1"/>
            <p:nvPr/>
          </p:nvSpPr>
          <p:spPr>
            <a:xfrm>
              <a:off x="3429000" y="21336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5" name="Google Shape;4135;p84"/>
            <p:cNvSpPr txBox="1"/>
            <p:nvPr/>
          </p:nvSpPr>
          <p:spPr>
            <a:xfrm>
              <a:off x="838200" y="36576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6" name="Google Shape;4136;p84"/>
            <p:cNvSpPr txBox="1"/>
            <p:nvPr/>
          </p:nvSpPr>
          <p:spPr>
            <a:xfrm>
              <a:off x="2590800" y="3048000"/>
              <a:ext cx="2921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7" name="Google Shape;4137;p84"/>
            <p:cNvSpPr txBox="1"/>
            <p:nvPr/>
          </p:nvSpPr>
          <p:spPr>
            <a:xfrm>
              <a:off x="3352800" y="3124200"/>
              <a:ext cx="282575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8" name="Google Shape;4138;p84"/>
            <p:cNvSpPr txBox="1"/>
            <p:nvPr/>
          </p:nvSpPr>
          <p:spPr>
            <a:xfrm>
              <a:off x="2590800" y="41148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9" name="Google Shape;4139;p84"/>
            <p:cNvSpPr txBox="1"/>
            <p:nvPr/>
          </p:nvSpPr>
          <p:spPr>
            <a:xfrm>
              <a:off x="990600" y="53340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0" name="Google Shape;4140;p84"/>
            <p:cNvSpPr txBox="1"/>
            <p:nvPr/>
          </p:nvSpPr>
          <p:spPr>
            <a:xfrm>
              <a:off x="3352800" y="5105400"/>
              <a:ext cx="24288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1" name="Google Shape;4141;p84"/>
            <p:cNvSpPr txBox="1"/>
            <p:nvPr/>
          </p:nvSpPr>
          <p:spPr>
            <a:xfrm>
              <a:off x="1981200" y="5791200"/>
              <a:ext cx="2540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42" name="Google Shape;4142;p84"/>
            <p:cNvCxnSpPr/>
            <p:nvPr/>
          </p:nvCxnSpPr>
          <p:spPr>
            <a:xfrm>
              <a:off x="990600" y="4038600"/>
              <a:ext cx="152400" cy="1219200"/>
            </a:xfrm>
            <a:prstGeom prst="straightConnector1">
              <a:avLst/>
            </a:prstGeom>
            <a:noFill/>
            <a:ln cap="flat" cmpd="sng" w="508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143" name="Google Shape;4143;p84"/>
          <p:cNvGrpSpPr/>
          <p:nvPr/>
        </p:nvGrpSpPr>
        <p:grpSpPr>
          <a:xfrm>
            <a:off x="4543865" y="1645920"/>
            <a:ext cx="4187385" cy="4754880"/>
            <a:chOff x="5029200" y="2286000"/>
            <a:chExt cx="3702050" cy="4114800"/>
          </a:xfrm>
        </p:grpSpPr>
        <p:sp>
          <p:nvSpPr>
            <p:cNvPr id="4144" name="Google Shape;4144;p84"/>
            <p:cNvSpPr/>
            <p:nvPr/>
          </p:nvSpPr>
          <p:spPr>
            <a:xfrm>
              <a:off x="6629400" y="2286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5" name="Google Shape;4145;p84"/>
            <p:cNvSpPr/>
            <p:nvPr/>
          </p:nvSpPr>
          <p:spPr>
            <a:xfrm>
              <a:off x="8229600" y="22860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46" name="Google Shape;4146;p84"/>
            <p:cNvCxnSpPr/>
            <p:nvPr/>
          </p:nvCxnSpPr>
          <p:spPr>
            <a:xfrm>
              <a:off x="7086600" y="2514600"/>
              <a:ext cx="1143000" cy="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147" name="Google Shape;4147;p84"/>
            <p:cNvSpPr txBox="1"/>
            <p:nvPr/>
          </p:nvSpPr>
          <p:spPr>
            <a:xfrm>
              <a:off x="7543800" y="22860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8" name="Google Shape;4148;p84"/>
            <p:cNvSpPr/>
            <p:nvPr/>
          </p:nvSpPr>
          <p:spPr>
            <a:xfrm>
              <a:off x="7391400" y="32004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9" name="Google Shape;4149;p84"/>
            <p:cNvSpPr/>
            <p:nvPr/>
          </p:nvSpPr>
          <p:spPr>
            <a:xfrm>
              <a:off x="5638800" y="3810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0" name="Google Shape;4150;p84"/>
            <p:cNvSpPr/>
            <p:nvPr/>
          </p:nvSpPr>
          <p:spPr>
            <a:xfrm>
              <a:off x="6781800" y="59436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1" name="Google Shape;4151;p84"/>
            <p:cNvSpPr/>
            <p:nvPr/>
          </p:nvSpPr>
          <p:spPr>
            <a:xfrm>
              <a:off x="8153400" y="32766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p84"/>
            <p:cNvSpPr/>
            <p:nvPr/>
          </p:nvSpPr>
          <p:spPr>
            <a:xfrm>
              <a:off x="7391400" y="42672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53" name="Google Shape;4153;p84"/>
            <p:cNvCxnSpPr/>
            <p:nvPr/>
          </p:nvCxnSpPr>
          <p:spPr>
            <a:xfrm flipH="1">
              <a:off x="6029325" y="2676525"/>
              <a:ext cx="666750" cy="12001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54" name="Google Shape;4154;p84"/>
            <p:cNvCxnSpPr/>
            <p:nvPr/>
          </p:nvCxnSpPr>
          <p:spPr>
            <a:xfrm>
              <a:off x="6029325" y="4200525"/>
              <a:ext cx="819150" cy="18097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55" name="Google Shape;4155;p84"/>
            <p:cNvCxnSpPr/>
            <p:nvPr/>
          </p:nvCxnSpPr>
          <p:spPr>
            <a:xfrm flipH="1" rot="10800000">
              <a:off x="7172325" y="4724400"/>
              <a:ext cx="447675" cy="1285875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56" name="Google Shape;4156;p84"/>
            <p:cNvCxnSpPr/>
            <p:nvPr/>
          </p:nvCxnSpPr>
          <p:spPr>
            <a:xfrm flipH="1">
              <a:off x="7781925" y="3667125"/>
              <a:ext cx="438150" cy="6667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57" name="Google Shape;4157;p84"/>
            <p:cNvCxnSpPr/>
            <p:nvPr/>
          </p:nvCxnSpPr>
          <p:spPr>
            <a:xfrm>
              <a:off x="7620000" y="3657600"/>
              <a:ext cx="0" cy="6096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58" name="Google Shape;4158;p84"/>
            <p:cNvCxnSpPr/>
            <p:nvPr/>
          </p:nvCxnSpPr>
          <p:spPr>
            <a:xfrm>
              <a:off x="6858000" y="2743200"/>
              <a:ext cx="152400" cy="32004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59" name="Google Shape;4159;p84"/>
            <p:cNvCxnSpPr/>
            <p:nvPr/>
          </p:nvCxnSpPr>
          <p:spPr>
            <a:xfrm flipH="1">
              <a:off x="7781925" y="2676525"/>
              <a:ext cx="514350" cy="5905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60" name="Google Shape;4160;p84"/>
            <p:cNvCxnSpPr/>
            <p:nvPr/>
          </p:nvCxnSpPr>
          <p:spPr>
            <a:xfrm flipH="1">
              <a:off x="8382000" y="2743200"/>
              <a:ext cx="76200" cy="5334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161" name="Google Shape;4161;p84"/>
            <p:cNvSpPr/>
            <p:nvPr/>
          </p:nvSpPr>
          <p:spPr>
            <a:xfrm>
              <a:off x="8153400" y="52578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2" name="Google Shape;4162;p84"/>
            <p:cNvSpPr/>
            <p:nvPr/>
          </p:nvSpPr>
          <p:spPr>
            <a:xfrm>
              <a:off x="5791200" y="54864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3" name="Google Shape;4163;p84"/>
            <p:cNvSpPr/>
            <p:nvPr/>
          </p:nvSpPr>
          <p:spPr>
            <a:xfrm>
              <a:off x="5029200" y="3124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64" name="Google Shape;4164;p84"/>
            <p:cNvCxnSpPr/>
            <p:nvPr/>
          </p:nvCxnSpPr>
          <p:spPr>
            <a:xfrm flipH="1" rot="10800000">
              <a:off x="7239000" y="5648325"/>
              <a:ext cx="981075" cy="523875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65" name="Google Shape;4165;p84"/>
            <p:cNvCxnSpPr/>
            <p:nvPr/>
          </p:nvCxnSpPr>
          <p:spPr>
            <a:xfrm rot="10800000">
              <a:off x="6172200" y="5867400"/>
              <a:ext cx="600075" cy="295275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66" name="Google Shape;4166;p84"/>
            <p:cNvCxnSpPr/>
            <p:nvPr/>
          </p:nvCxnSpPr>
          <p:spPr>
            <a:xfrm rot="10800000">
              <a:off x="5419725" y="3514725"/>
              <a:ext cx="285750" cy="36195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67" name="Google Shape;4167;p84"/>
            <p:cNvCxnSpPr/>
            <p:nvPr/>
          </p:nvCxnSpPr>
          <p:spPr>
            <a:xfrm rot="10800000">
              <a:off x="7781925" y="4657725"/>
              <a:ext cx="438150" cy="6667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68" name="Google Shape;4168;p84"/>
            <p:cNvCxnSpPr/>
            <p:nvPr/>
          </p:nvCxnSpPr>
          <p:spPr>
            <a:xfrm>
              <a:off x="8382000" y="3733800"/>
              <a:ext cx="0" cy="15240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69" name="Google Shape;4169;p84"/>
            <p:cNvCxnSpPr/>
            <p:nvPr/>
          </p:nvCxnSpPr>
          <p:spPr>
            <a:xfrm flipH="1" rot="10800000">
              <a:off x="5419725" y="2514600"/>
              <a:ext cx="1209675" cy="676275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170" name="Google Shape;4170;p84"/>
            <p:cNvSpPr txBox="1"/>
            <p:nvPr/>
          </p:nvSpPr>
          <p:spPr>
            <a:xfrm>
              <a:off x="5725556" y="3274252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1" name="Google Shape;4171;p84"/>
            <p:cNvSpPr txBox="1"/>
            <p:nvPr/>
          </p:nvSpPr>
          <p:spPr>
            <a:xfrm>
              <a:off x="7315200" y="38100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p84"/>
            <p:cNvSpPr txBox="1"/>
            <p:nvPr/>
          </p:nvSpPr>
          <p:spPr>
            <a:xfrm>
              <a:off x="7924800" y="3886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84"/>
            <p:cNvSpPr txBox="1"/>
            <p:nvPr/>
          </p:nvSpPr>
          <p:spPr>
            <a:xfrm>
              <a:off x="7848600" y="2743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84"/>
            <p:cNvSpPr txBox="1"/>
            <p:nvPr/>
          </p:nvSpPr>
          <p:spPr>
            <a:xfrm>
              <a:off x="8458200" y="2819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84"/>
            <p:cNvSpPr txBox="1"/>
            <p:nvPr/>
          </p:nvSpPr>
          <p:spPr>
            <a:xfrm>
              <a:off x="7924800" y="4724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84"/>
            <p:cNvSpPr txBox="1"/>
            <p:nvPr/>
          </p:nvSpPr>
          <p:spPr>
            <a:xfrm>
              <a:off x="8382000" y="4267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p84"/>
            <p:cNvSpPr txBox="1"/>
            <p:nvPr/>
          </p:nvSpPr>
          <p:spPr>
            <a:xfrm>
              <a:off x="7772400" y="5867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8" name="Google Shape;4178;p84"/>
            <p:cNvSpPr txBox="1"/>
            <p:nvPr/>
          </p:nvSpPr>
          <p:spPr>
            <a:xfrm>
              <a:off x="7391400" y="5105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84"/>
            <p:cNvSpPr txBox="1"/>
            <p:nvPr/>
          </p:nvSpPr>
          <p:spPr>
            <a:xfrm>
              <a:off x="6324600" y="59436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84"/>
            <p:cNvSpPr txBox="1"/>
            <p:nvPr/>
          </p:nvSpPr>
          <p:spPr>
            <a:xfrm>
              <a:off x="5638800" y="4724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81" name="Google Shape;4181;p84"/>
            <p:cNvSpPr txBox="1"/>
            <p:nvPr/>
          </p:nvSpPr>
          <p:spPr>
            <a:xfrm>
              <a:off x="6437144" y="4724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82" name="Google Shape;4182;p84"/>
            <p:cNvSpPr txBox="1"/>
            <p:nvPr/>
          </p:nvSpPr>
          <p:spPr>
            <a:xfrm>
              <a:off x="5608316" y="2534528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83" name="Google Shape;4183;p84"/>
            <p:cNvSpPr txBox="1"/>
            <p:nvPr/>
          </p:nvSpPr>
          <p:spPr>
            <a:xfrm>
              <a:off x="6409008" y="3256672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84" name="Google Shape;4184;p84"/>
            <p:cNvSpPr txBox="1"/>
            <p:nvPr/>
          </p:nvSpPr>
          <p:spPr>
            <a:xfrm>
              <a:off x="6934200" y="4114800"/>
              <a:ext cx="3619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84"/>
            <p:cNvSpPr txBox="1"/>
            <p:nvPr/>
          </p:nvSpPr>
          <p:spPr>
            <a:xfrm>
              <a:off x="5105400" y="32004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84"/>
            <p:cNvSpPr txBox="1"/>
            <p:nvPr/>
          </p:nvSpPr>
          <p:spPr>
            <a:xfrm>
              <a:off x="6705600" y="23622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84"/>
            <p:cNvSpPr txBox="1"/>
            <p:nvPr/>
          </p:nvSpPr>
          <p:spPr>
            <a:xfrm>
              <a:off x="8305800" y="23622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8" name="Google Shape;4188;p84"/>
            <p:cNvSpPr txBox="1"/>
            <p:nvPr/>
          </p:nvSpPr>
          <p:spPr>
            <a:xfrm>
              <a:off x="5715000" y="38862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p84"/>
            <p:cNvSpPr txBox="1"/>
            <p:nvPr/>
          </p:nvSpPr>
          <p:spPr>
            <a:xfrm>
              <a:off x="7467600" y="3276600"/>
              <a:ext cx="2921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84"/>
            <p:cNvSpPr txBox="1"/>
            <p:nvPr/>
          </p:nvSpPr>
          <p:spPr>
            <a:xfrm>
              <a:off x="8229600" y="3352800"/>
              <a:ext cx="282575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84"/>
            <p:cNvSpPr txBox="1"/>
            <p:nvPr/>
          </p:nvSpPr>
          <p:spPr>
            <a:xfrm>
              <a:off x="7467600" y="43434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84"/>
            <p:cNvSpPr txBox="1"/>
            <p:nvPr/>
          </p:nvSpPr>
          <p:spPr>
            <a:xfrm>
              <a:off x="5867400" y="55626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84"/>
            <p:cNvSpPr txBox="1"/>
            <p:nvPr/>
          </p:nvSpPr>
          <p:spPr>
            <a:xfrm>
              <a:off x="8229600" y="5334000"/>
              <a:ext cx="24288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4" name="Google Shape;4194;p84"/>
            <p:cNvSpPr txBox="1"/>
            <p:nvPr/>
          </p:nvSpPr>
          <p:spPr>
            <a:xfrm>
              <a:off x="6858000" y="6019800"/>
              <a:ext cx="2540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95" name="Google Shape;4195;p84"/>
            <p:cNvCxnSpPr/>
            <p:nvPr/>
          </p:nvCxnSpPr>
          <p:spPr>
            <a:xfrm>
              <a:off x="5867400" y="4267200"/>
              <a:ext cx="152400" cy="12192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196" name="Google Shape;4196;p84"/>
          <p:cNvSpPr txBox="1"/>
          <p:nvPr/>
        </p:nvSpPr>
        <p:spPr>
          <a:xfrm>
            <a:off x="239151" y="576770"/>
            <a:ext cx="36435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Possibilities  from added edge &lt;A,D&gt;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7" name="Google Shape;4197;p8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1" name="Shape 4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2" name="Google Shape;4202;p85"/>
          <p:cNvSpPr/>
          <p:nvPr/>
        </p:nvSpPr>
        <p:spPr>
          <a:xfrm>
            <a:off x="17526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3" name="Google Shape;4203;p85"/>
          <p:cNvSpPr/>
          <p:nvPr/>
        </p:nvSpPr>
        <p:spPr>
          <a:xfrm>
            <a:off x="33528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04" name="Google Shape;4204;p85"/>
          <p:cNvCxnSpPr/>
          <p:nvPr/>
        </p:nvCxnSpPr>
        <p:spPr>
          <a:xfrm>
            <a:off x="2209800" y="2286000"/>
            <a:ext cx="1143000" cy="0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05" name="Google Shape;4205;p85"/>
          <p:cNvSpPr txBox="1"/>
          <p:nvPr/>
        </p:nvSpPr>
        <p:spPr>
          <a:xfrm>
            <a:off x="2667000" y="186044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6" name="Google Shape;4206;p85"/>
          <p:cNvSpPr/>
          <p:nvPr/>
        </p:nvSpPr>
        <p:spPr>
          <a:xfrm>
            <a:off x="2514600" y="2971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7" name="Google Shape;4207;p85"/>
          <p:cNvSpPr/>
          <p:nvPr/>
        </p:nvSpPr>
        <p:spPr>
          <a:xfrm>
            <a:off x="762000" y="3581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8" name="Google Shape;4208;p85"/>
          <p:cNvSpPr/>
          <p:nvPr/>
        </p:nvSpPr>
        <p:spPr>
          <a:xfrm>
            <a:off x="1905000" y="5715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9" name="Google Shape;4209;p85"/>
          <p:cNvSpPr/>
          <p:nvPr/>
        </p:nvSpPr>
        <p:spPr>
          <a:xfrm>
            <a:off x="3276600" y="3048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0" name="Google Shape;4210;p85"/>
          <p:cNvSpPr/>
          <p:nvPr/>
        </p:nvSpPr>
        <p:spPr>
          <a:xfrm>
            <a:off x="2514600" y="4038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11" name="Google Shape;4211;p85"/>
          <p:cNvCxnSpPr/>
          <p:nvPr/>
        </p:nvCxnSpPr>
        <p:spPr>
          <a:xfrm flipH="1">
            <a:off x="1152525" y="2447925"/>
            <a:ext cx="666750" cy="12001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12" name="Google Shape;4212;p85"/>
          <p:cNvCxnSpPr/>
          <p:nvPr/>
        </p:nvCxnSpPr>
        <p:spPr>
          <a:xfrm>
            <a:off x="1152525" y="3971925"/>
            <a:ext cx="819150" cy="1809750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13" name="Google Shape;4213;p85"/>
          <p:cNvCxnSpPr/>
          <p:nvPr/>
        </p:nvCxnSpPr>
        <p:spPr>
          <a:xfrm flipH="1" rot="10800000">
            <a:off x="2295525" y="4495800"/>
            <a:ext cx="447675" cy="12858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14" name="Google Shape;4214;p85"/>
          <p:cNvCxnSpPr/>
          <p:nvPr/>
        </p:nvCxnSpPr>
        <p:spPr>
          <a:xfrm flipH="1">
            <a:off x="2905125" y="34385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15" name="Google Shape;4215;p85"/>
          <p:cNvCxnSpPr/>
          <p:nvPr/>
        </p:nvCxnSpPr>
        <p:spPr>
          <a:xfrm>
            <a:off x="2743200" y="3429000"/>
            <a:ext cx="0" cy="60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16" name="Google Shape;4216;p85"/>
          <p:cNvCxnSpPr/>
          <p:nvPr/>
        </p:nvCxnSpPr>
        <p:spPr>
          <a:xfrm>
            <a:off x="1981200" y="2514600"/>
            <a:ext cx="152400" cy="3200400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17" name="Google Shape;4217;p85"/>
          <p:cNvCxnSpPr/>
          <p:nvPr/>
        </p:nvCxnSpPr>
        <p:spPr>
          <a:xfrm flipH="1">
            <a:off x="2905125" y="2447925"/>
            <a:ext cx="514350" cy="5905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18" name="Google Shape;4218;p85"/>
          <p:cNvCxnSpPr/>
          <p:nvPr/>
        </p:nvCxnSpPr>
        <p:spPr>
          <a:xfrm flipH="1">
            <a:off x="3505200" y="2514600"/>
            <a:ext cx="76200" cy="53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19" name="Google Shape;4219;p85"/>
          <p:cNvSpPr txBox="1"/>
          <p:nvPr/>
        </p:nvSpPr>
        <p:spPr>
          <a:xfrm>
            <a:off x="4191000" y="0"/>
            <a:ext cx="762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0" name="Google Shape;4220;p85"/>
          <p:cNvSpPr/>
          <p:nvPr/>
        </p:nvSpPr>
        <p:spPr>
          <a:xfrm>
            <a:off x="32766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1" name="Google Shape;4221;p85"/>
          <p:cNvSpPr/>
          <p:nvPr/>
        </p:nvSpPr>
        <p:spPr>
          <a:xfrm>
            <a:off x="914400" y="5257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2" name="Google Shape;4222;p85"/>
          <p:cNvSpPr/>
          <p:nvPr/>
        </p:nvSpPr>
        <p:spPr>
          <a:xfrm>
            <a:off x="152400" y="28956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23" name="Google Shape;4223;p85"/>
          <p:cNvCxnSpPr/>
          <p:nvPr/>
        </p:nvCxnSpPr>
        <p:spPr>
          <a:xfrm flipH="1" rot="10800000">
            <a:off x="2362200" y="5419725"/>
            <a:ext cx="981075" cy="5238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24" name="Google Shape;4224;p85"/>
          <p:cNvCxnSpPr/>
          <p:nvPr/>
        </p:nvCxnSpPr>
        <p:spPr>
          <a:xfrm rot="10800000">
            <a:off x="1304925" y="5648325"/>
            <a:ext cx="600075" cy="2952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25" name="Google Shape;4225;p85"/>
          <p:cNvCxnSpPr/>
          <p:nvPr/>
        </p:nvCxnSpPr>
        <p:spPr>
          <a:xfrm rot="10800000">
            <a:off x="542925" y="3286125"/>
            <a:ext cx="285750" cy="36195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26" name="Google Shape;4226;p85"/>
          <p:cNvCxnSpPr/>
          <p:nvPr/>
        </p:nvCxnSpPr>
        <p:spPr>
          <a:xfrm rot="10800000">
            <a:off x="2905125" y="44291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27" name="Google Shape;4227;p85"/>
          <p:cNvCxnSpPr/>
          <p:nvPr/>
        </p:nvCxnSpPr>
        <p:spPr>
          <a:xfrm>
            <a:off x="3505200" y="3505200"/>
            <a:ext cx="0" cy="152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28" name="Google Shape;4228;p85"/>
          <p:cNvCxnSpPr/>
          <p:nvPr/>
        </p:nvCxnSpPr>
        <p:spPr>
          <a:xfrm flipH="1" rot="10800000">
            <a:off x="542925" y="2286000"/>
            <a:ext cx="1209675" cy="676275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29" name="Google Shape;4229;p85"/>
          <p:cNvSpPr txBox="1"/>
          <p:nvPr/>
        </p:nvSpPr>
        <p:spPr>
          <a:xfrm>
            <a:off x="834688" y="313006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0" name="Google Shape;4230;p85"/>
          <p:cNvSpPr txBox="1"/>
          <p:nvPr/>
        </p:nvSpPr>
        <p:spPr>
          <a:xfrm>
            <a:off x="2438400" y="3581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1" name="Google Shape;4231;p85"/>
          <p:cNvSpPr txBox="1"/>
          <p:nvPr/>
        </p:nvSpPr>
        <p:spPr>
          <a:xfrm>
            <a:off x="3048000" y="3657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2" name="Google Shape;4232;p85"/>
          <p:cNvSpPr txBox="1"/>
          <p:nvPr/>
        </p:nvSpPr>
        <p:spPr>
          <a:xfrm>
            <a:off x="2971800" y="2514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3" name="Google Shape;4233;p85"/>
          <p:cNvSpPr txBox="1"/>
          <p:nvPr/>
        </p:nvSpPr>
        <p:spPr>
          <a:xfrm>
            <a:off x="3581400" y="2590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4" name="Google Shape;4234;p85"/>
          <p:cNvSpPr txBox="1"/>
          <p:nvPr/>
        </p:nvSpPr>
        <p:spPr>
          <a:xfrm>
            <a:off x="3048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5" name="Google Shape;4235;p85"/>
          <p:cNvSpPr txBox="1"/>
          <p:nvPr/>
        </p:nvSpPr>
        <p:spPr>
          <a:xfrm>
            <a:off x="3505200" y="4038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6" name="Google Shape;4236;p85"/>
          <p:cNvSpPr txBox="1"/>
          <p:nvPr/>
        </p:nvSpPr>
        <p:spPr>
          <a:xfrm>
            <a:off x="2895600" y="5638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7" name="Google Shape;4237;p85"/>
          <p:cNvSpPr txBox="1"/>
          <p:nvPr/>
        </p:nvSpPr>
        <p:spPr>
          <a:xfrm>
            <a:off x="2514600" y="4876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8" name="Google Shape;4238;p85"/>
          <p:cNvSpPr txBox="1"/>
          <p:nvPr/>
        </p:nvSpPr>
        <p:spPr>
          <a:xfrm>
            <a:off x="1447800" y="57150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9" name="Google Shape;4239;p85"/>
          <p:cNvSpPr txBox="1"/>
          <p:nvPr/>
        </p:nvSpPr>
        <p:spPr>
          <a:xfrm>
            <a:off x="762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0" name="Google Shape;4240;p85"/>
          <p:cNvSpPr txBox="1"/>
          <p:nvPr/>
        </p:nvSpPr>
        <p:spPr>
          <a:xfrm>
            <a:off x="14478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1" name="Google Shape;4241;p85"/>
          <p:cNvSpPr txBox="1"/>
          <p:nvPr/>
        </p:nvSpPr>
        <p:spPr>
          <a:xfrm>
            <a:off x="787788" y="231999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2" name="Google Shape;4242;p85"/>
          <p:cNvSpPr txBox="1"/>
          <p:nvPr/>
        </p:nvSpPr>
        <p:spPr>
          <a:xfrm>
            <a:off x="1447800" y="2971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3" name="Google Shape;4243;p85"/>
          <p:cNvSpPr txBox="1"/>
          <p:nvPr/>
        </p:nvSpPr>
        <p:spPr>
          <a:xfrm>
            <a:off x="1561507" y="3886200"/>
            <a:ext cx="548347" cy="3341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4" name="Google Shape;4244;p85"/>
          <p:cNvSpPr txBox="1"/>
          <p:nvPr/>
        </p:nvSpPr>
        <p:spPr>
          <a:xfrm>
            <a:off x="228600" y="2971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5" name="Google Shape;4245;p85"/>
          <p:cNvSpPr txBox="1"/>
          <p:nvPr/>
        </p:nvSpPr>
        <p:spPr>
          <a:xfrm>
            <a:off x="18288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6" name="Google Shape;4246;p85"/>
          <p:cNvSpPr txBox="1"/>
          <p:nvPr/>
        </p:nvSpPr>
        <p:spPr>
          <a:xfrm>
            <a:off x="34290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7" name="Google Shape;4247;p85"/>
          <p:cNvSpPr txBox="1"/>
          <p:nvPr/>
        </p:nvSpPr>
        <p:spPr>
          <a:xfrm>
            <a:off x="838200" y="3657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8" name="Google Shape;4248;p85"/>
          <p:cNvSpPr txBox="1"/>
          <p:nvPr/>
        </p:nvSpPr>
        <p:spPr>
          <a:xfrm>
            <a:off x="2590800" y="30480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9" name="Google Shape;4249;p85"/>
          <p:cNvSpPr txBox="1"/>
          <p:nvPr/>
        </p:nvSpPr>
        <p:spPr>
          <a:xfrm>
            <a:off x="3352800" y="31242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0" name="Google Shape;4250;p85"/>
          <p:cNvSpPr txBox="1"/>
          <p:nvPr/>
        </p:nvSpPr>
        <p:spPr>
          <a:xfrm>
            <a:off x="2590800" y="4114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1" name="Google Shape;4251;p85"/>
          <p:cNvSpPr txBox="1"/>
          <p:nvPr/>
        </p:nvSpPr>
        <p:spPr>
          <a:xfrm>
            <a:off x="990600" y="53340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2" name="Google Shape;4252;p85"/>
          <p:cNvSpPr txBox="1"/>
          <p:nvPr/>
        </p:nvSpPr>
        <p:spPr>
          <a:xfrm>
            <a:off x="33528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3" name="Google Shape;4253;p85"/>
          <p:cNvSpPr txBox="1"/>
          <p:nvPr/>
        </p:nvSpPr>
        <p:spPr>
          <a:xfrm>
            <a:off x="1981200" y="57912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4" name="Google Shape;4254;p85"/>
          <p:cNvCxnSpPr/>
          <p:nvPr/>
        </p:nvCxnSpPr>
        <p:spPr>
          <a:xfrm>
            <a:off x="990600" y="4038600"/>
            <a:ext cx="152400" cy="1219200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55" name="Google Shape;4255;p85"/>
          <p:cNvSpPr txBox="1"/>
          <p:nvPr/>
        </p:nvSpPr>
        <p:spPr>
          <a:xfrm>
            <a:off x="5486400" y="457200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Graph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56" name="Google Shape;4256;p85"/>
          <p:cNvGrpSpPr/>
          <p:nvPr/>
        </p:nvGrpSpPr>
        <p:grpSpPr>
          <a:xfrm>
            <a:off x="4501662" y="1716258"/>
            <a:ext cx="4229588" cy="4684542"/>
            <a:chOff x="5029200" y="2004640"/>
            <a:chExt cx="3702050" cy="4396160"/>
          </a:xfrm>
        </p:grpSpPr>
        <p:sp>
          <p:nvSpPr>
            <p:cNvPr id="4257" name="Google Shape;4257;p85"/>
            <p:cNvSpPr/>
            <p:nvPr/>
          </p:nvSpPr>
          <p:spPr>
            <a:xfrm>
              <a:off x="6629400" y="2286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8" name="Google Shape;4258;p85"/>
            <p:cNvSpPr/>
            <p:nvPr/>
          </p:nvSpPr>
          <p:spPr>
            <a:xfrm>
              <a:off x="8229600" y="2286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59" name="Google Shape;4259;p85"/>
            <p:cNvCxnSpPr/>
            <p:nvPr/>
          </p:nvCxnSpPr>
          <p:spPr>
            <a:xfrm>
              <a:off x="7086600" y="2514600"/>
              <a:ext cx="1143000" cy="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260" name="Google Shape;4260;p85"/>
            <p:cNvSpPr txBox="1"/>
            <p:nvPr/>
          </p:nvSpPr>
          <p:spPr>
            <a:xfrm>
              <a:off x="7543800" y="200464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400"/>
                <a:buFont typeface="Times New Roman"/>
                <a:buNone/>
              </a:pPr>
              <a:r>
                <a:rPr b="1" i="0" lang="en-US" sz="20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2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1" name="Google Shape;4261;p85"/>
            <p:cNvSpPr/>
            <p:nvPr/>
          </p:nvSpPr>
          <p:spPr>
            <a:xfrm>
              <a:off x="7391400" y="32004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p85"/>
            <p:cNvSpPr/>
            <p:nvPr/>
          </p:nvSpPr>
          <p:spPr>
            <a:xfrm>
              <a:off x="5638800" y="3810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3" name="Google Shape;4263;p85"/>
            <p:cNvSpPr/>
            <p:nvPr/>
          </p:nvSpPr>
          <p:spPr>
            <a:xfrm>
              <a:off x="6781800" y="59436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p85"/>
            <p:cNvSpPr/>
            <p:nvPr/>
          </p:nvSpPr>
          <p:spPr>
            <a:xfrm>
              <a:off x="8153400" y="32766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5" name="Google Shape;4265;p85"/>
            <p:cNvSpPr/>
            <p:nvPr/>
          </p:nvSpPr>
          <p:spPr>
            <a:xfrm>
              <a:off x="7391400" y="42672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66" name="Google Shape;4266;p85"/>
            <p:cNvCxnSpPr/>
            <p:nvPr/>
          </p:nvCxnSpPr>
          <p:spPr>
            <a:xfrm flipH="1">
              <a:off x="6029325" y="2676525"/>
              <a:ext cx="666750" cy="12001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67" name="Google Shape;4267;p85"/>
            <p:cNvCxnSpPr/>
            <p:nvPr/>
          </p:nvCxnSpPr>
          <p:spPr>
            <a:xfrm>
              <a:off x="6029325" y="4200525"/>
              <a:ext cx="819150" cy="18097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68" name="Google Shape;4268;p85"/>
            <p:cNvCxnSpPr/>
            <p:nvPr/>
          </p:nvCxnSpPr>
          <p:spPr>
            <a:xfrm flipH="1" rot="10800000">
              <a:off x="7172325" y="4724400"/>
              <a:ext cx="447675" cy="1285875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69" name="Google Shape;4269;p85"/>
            <p:cNvCxnSpPr/>
            <p:nvPr/>
          </p:nvCxnSpPr>
          <p:spPr>
            <a:xfrm flipH="1">
              <a:off x="7781925" y="3667125"/>
              <a:ext cx="438150" cy="6667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70" name="Google Shape;4270;p85"/>
            <p:cNvCxnSpPr/>
            <p:nvPr/>
          </p:nvCxnSpPr>
          <p:spPr>
            <a:xfrm>
              <a:off x="7620000" y="3657600"/>
              <a:ext cx="0" cy="6096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71" name="Google Shape;4271;p85"/>
            <p:cNvCxnSpPr/>
            <p:nvPr/>
          </p:nvCxnSpPr>
          <p:spPr>
            <a:xfrm>
              <a:off x="6858000" y="2743200"/>
              <a:ext cx="152400" cy="32004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72" name="Google Shape;4272;p85"/>
            <p:cNvCxnSpPr/>
            <p:nvPr/>
          </p:nvCxnSpPr>
          <p:spPr>
            <a:xfrm flipH="1">
              <a:off x="7781925" y="2676525"/>
              <a:ext cx="514350" cy="5905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73" name="Google Shape;4273;p85"/>
            <p:cNvCxnSpPr/>
            <p:nvPr/>
          </p:nvCxnSpPr>
          <p:spPr>
            <a:xfrm flipH="1">
              <a:off x="8382000" y="2743200"/>
              <a:ext cx="76200" cy="5334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274" name="Google Shape;4274;p85"/>
            <p:cNvSpPr/>
            <p:nvPr/>
          </p:nvSpPr>
          <p:spPr>
            <a:xfrm>
              <a:off x="8153400" y="52578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5" name="Google Shape;4275;p85"/>
            <p:cNvSpPr/>
            <p:nvPr/>
          </p:nvSpPr>
          <p:spPr>
            <a:xfrm>
              <a:off x="5791200" y="54864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6" name="Google Shape;4276;p85"/>
            <p:cNvSpPr/>
            <p:nvPr/>
          </p:nvSpPr>
          <p:spPr>
            <a:xfrm>
              <a:off x="5029200" y="3124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77" name="Google Shape;4277;p85"/>
            <p:cNvCxnSpPr/>
            <p:nvPr/>
          </p:nvCxnSpPr>
          <p:spPr>
            <a:xfrm flipH="1" rot="10800000">
              <a:off x="7239000" y="5648325"/>
              <a:ext cx="981075" cy="523875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78" name="Google Shape;4278;p85"/>
            <p:cNvCxnSpPr/>
            <p:nvPr/>
          </p:nvCxnSpPr>
          <p:spPr>
            <a:xfrm rot="10800000">
              <a:off x="6172200" y="5867400"/>
              <a:ext cx="600075" cy="295275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79" name="Google Shape;4279;p85"/>
            <p:cNvCxnSpPr/>
            <p:nvPr/>
          </p:nvCxnSpPr>
          <p:spPr>
            <a:xfrm rot="10800000">
              <a:off x="5419725" y="3514725"/>
              <a:ext cx="285750" cy="36195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80" name="Google Shape;4280;p85"/>
            <p:cNvCxnSpPr/>
            <p:nvPr/>
          </p:nvCxnSpPr>
          <p:spPr>
            <a:xfrm rot="10800000">
              <a:off x="7781925" y="4657725"/>
              <a:ext cx="438150" cy="6667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81" name="Google Shape;4281;p85"/>
            <p:cNvCxnSpPr/>
            <p:nvPr/>
          </p:nvCxnSpPr>
          <p:spPr>
            <a:xfrm>
              <a:off x="8382000" y="3733800"/>
              <a:ext cx="0" cy="15240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82" name="Google Shape;4282;p85"/>
            <p:cNvCxnSpPr/>
            <p:nvPr/>
          </p:nvCxnSpPr>
          <p:spPr>
            <a:xfrm flipH="1" rot="10800000">
              <a:off x="5419725" y="2514600"/>
              <a:ext cx="1209675" cy="676275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283" name="Google Shape;4283;p85"/>
            <p:cNvSpPr txBox="1"/>
            <p:nvPr/>
          </p:nvSpPr>
          <p:spPr>
            <a:xfrm>
              <a:off x="5627080" y="3372728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20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2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p85"/>
            <p:cNvSpPr txBox="1"/>
            <p:nvPr/>
          </p:nvSpPr>
          <p:spPr>
            <a:xfrm>
              <a:off x="7315200" y="38100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p85"/>
            <p:cNvSpPr txBox="1"/>
            <p:nvPr/>
          </p:nvSpPr>
          <p:spPr>
            <a:xfrm>
              <a:off x="7924800" y="3886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6" name="Google Shape;4286;p85"/>
            <p:cNvSpPr txBox="1"/>
            <p:nvPr/>
          </p:nvSpPr>
          <p:spPr>
            <a:xfrm>
              <a:off x="7848600" y="2743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7" name="Google Shape;4287;p85"/>
            <p:cNvSpPr txBox="1"/>
            <p:nvPr/>
          </p:nvSpPr>
          <p:spPr>
            <a:xfrm>
              <a:off x="8458200" y="2819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8" name="Google Shape;4288;p85"/>
            <p:cNvSpPr txBox="1"/>
            <p:nvPr/>
          </p:nvSpPr>
          <p:spPr>
            <a:xfrm>
              <a:off x="7924800" y="4724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9" name="Google Shape;4289;p85"/>
            <p:cNvSpPr txBox="1"/>
            <p:nvPr/>
          </p:nvSpPr>
          <p:spPr>
            <a:xfrm>
              <a:off x="8382000" y="4267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p85"/>
            <p:cNvSpPr txBox="1"/>
            <p:nvPr/>
          </p:nvSpPr>
          <p:spPr>
            <a:xfrm>
              <a:off x="7772400" y="5867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p85"/>
            <p:cNvSpPr txBox="1"/>
            <p:nvPr/>
          </p:nvSpPr>
          <p:spPr>
            <a:xfrm>
              <a:off x="7391400" y="5105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p85"/>
            <p:cNvSpPr txBox="1"/>
            <p:nvPr/>
          </p:nvSpPr>
          <p:spPr>
            <a:xfrm>
              <a:off x="6324600" y="59436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3" name="Google Shape;4293;p85"/>
            <p:cNvSpPr txBox="1"/>
            <p:nvPr/>
          </p:nvSpPr>
          <p:spPr>
            <a:xfrm>
              <a:off x="5638800" y="4724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94" name="Google Shape;4294;p85"/>
            <p:cNvSpPr txBox="1"/>
            <p:nvPr/>
          </p:nvSpPr>
          <p:spPr>
            <a:xfrm>
              <a:off x="6324600" y="4724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95" name="Google Shape;4295;p85"/>
            <p:cNvSpPr txBox="1"/>
            <p:nvPr/>
          </p:nvSpPr>
          <p:spPr>
            <a:xfrm>
              <a:off x="5664588" y="2365712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20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2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p85"/>
            <p:cNvSpPr txBox="1"/>
            <p:nvPr/>
          </p:nvSpPr>
          <p:spPr>
            <a:xfrm>
              <a:off x="6324600" y="3200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p85"/>
            <p:cNvSpPr txBox="1"/>
            <p:nvPr/>
          </p:nvSpPr>
          <p:spPr>
            <a:xfrm>
              <a:off x="6316389" y="4002256"/>
              <a:ext cx="768741" cy="527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98" name="Google Shape;4298;p85"/>
            <p:cNvSpPr txBox="1"/>
            <p:nvPr/>
          </p:nvSpPr>
          <p:spPr>
            <a:xfrm>
              <a:off x="5105400" y="32004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p85"/>
            <p:cNvSpPr txBox="1"/>
            <p:nvPr/>
          </p:nvSpPr>
          <p:spPr>
            <a:xfrm>
              <a:off x="6705600" y="23622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0" name="Google Shape;4300;p85"/>
            <p:cNvSpPr txBox="1"/>
            <p:nvPr/>
          </p:nvSpPr>
          <p:spPr>
            <a:xfrm>
              <a:off x="8305800" y="23622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p85"/>
            <p:cNvSpPr txBox="1"/>
            <p:nvPr/>
          </p:nvSpPr>
          <p:spPr>
            <a:xfrm>
              <a:off x="5715000" y="38862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p85"/>
            <p:cNvSpPr txBox="1"/>
            <p:nvPr/>
          </p:nvSpPr>
          <p:spPr>
            <a:xfrm>
              <a:off x="7467600" y="3276600"/>
              <a:ext cx="2921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p85"/>
            <p:cNvSpPr txBox="1"/>
            <p:nvPr/>
          </p:nvSpPr>
          <p:spPr>
            <a:xfrm>
              <a:off x="8229600" y="3352800"/>
              <a:ext cx="282575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85"/>
            <p:cNvSpPr txBox="1"/>
            <p:nvPr/>
          </p:nvSpPr>
          <p:spPr>
            <a:xfrm>
              <a:off x="7467600" y="43434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85"/>
            <p:cNvSpPr txBox="1"/>
            <p:nvPr/>
          </p:nvSpPr>
          <p:spPr>
            <a:xfrm>
              <a:off x="5867400" y="55626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85"/>
            <p:cNvSpPr txBox="1"/>
            <p:nvPr/>
          </p:nvSpPr>
          <p:spPr>
            <a:xfrm>
              <a:off x="8229600" y="5334000"/>
              <a:ext cx="24288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85"/>
            <p:cNvSpPr txBox="1"/>
            <p:nvPr/>
          </p:nvSpPr>
          <p:spPr>
            <a:xfrm>
              <a:off x="6858000" y="6019800"/>
              <a:ext cx="2540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08" name="Google Shape;4308;p85"/>
            <p:cNvCxnSpPr/>
            <p:nvPr/>
          </p:nvCxnSpPr>
          <p:spPr>
            <a:xfrm>
              <a:off x="5867400" y="4267200"/>
              <a:ext cx="152400" cy="12192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309" name="Google Shape;4309;p85"/>
          <p:cNvSpPr txBox="1"/>
          <p:nvPr/>
        </p:nvSpPr>
        <p:spPr>
          <a:xfrm>
            <a:off x="239151" y="576770"/>
            <a:ext cx="36435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Possibilities  from added edge &lt;A,D&gt; and &lt;A,B&gt;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0" name="Google Shape;4310;p8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4" name="Shape 4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5" name="Google Shape;4315;p86"/>
          <p:cNvSpPr/>
          <p:nvPr/>
        </p:nvSpPr>
        <p:spPr>
          <a:xfrm>
            <a:off x="17526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6" name="Google Shape;4316;p86"/>
          <p:cNvSpPr/>
          <p:nvPr/>
        </p:nvSpPr>
        <p:spPr>
          <a:xfrm>
            <a:off x="33528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17" name="Google Shape;4317;p86"/>
          <p:cNvCxnSpPr/>
          <p:nvPr/>
        </p:nvCxnSpPr>
        <p:spPr>
          <a:xfrm>
            <a:off x="2209800" y="2286000"/>
            <a:ext cx="1143000" cy="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18" name="Google Shape;4318;p86"/>
          <p:cNvSpPr txBox="1"/>
          <p:nvPr/>
        </p:nvSpPr>
        <p:spPr>
          <a:xfrm>
            <a:off x="2723272" y="193078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9" name="Google Shape;4319;p86"/>
          <p:cNvSpPr/>
          <p:nvPr/>
        </p:nvSpPr>
        <p:spPr>
          <a:xfrm>
            <a:off x="2514600" y="2971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0" name="Google Shape;4320;p86"/>
          <p:cNvSpPr/>
          <p:nvPr/>
        </p:nvSpPr>
        <p:spPr>
          <a:xfrm>
            <a:off x="762000" y="3581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1" name="Google Shape;4321;p86"/>
          <p:cNvSpPr/>
          <p:nvPr/>
        </p:nvSpPr>
        <p:spPr>
          <a:xfrm>
            <a:off x="1905000" y="5715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2" name="Google Shape;4322;p86"/>
          <p:cNvSpPr/>
          <p:nvPr/>
        </p:nvSpPr>
        <p:spPr>
          <a:xfrm>
            <a:off x="3276600" y="3048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3" name="Google Shape;4323;p86"/>
          <p:cNvSpPr/>
          <p:nvPr/>
        </p:nvSpPr>
        <p:spPr>
          <a:xfrm>
            <a:off x="2514600" y="4038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24" name="Google Shape;4324;p86"/>
          <p:cNvCxnSpPr/>
          <p:nvPr/>
        </p:nvCxnSpPr>
        <p:spPr>
          <a:xfrm flipH="1">
            <a:off x="1152525" y="2447925"/>
            <a:ext cx="666750" cy="12001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25" name="Google Shape;4325;p86"/>
          <p:cNvCxnSpPr/>
          <p:nvPr/>
        </p:nvCxnSpPr>
        <p:spPr>
          <a:xfrm>
            <a:off x="1152525" y="3971925"/>
            <a:ext cx="819150" cy="1809750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26" name="Google Shape;4326;p86"/>
          <p:cNvCxnSpPr/>
          <p:nvPr/>
        </p:nvCxnSpPr>
        <p:spPr>
          <a:xfrm flipH="1" rot="10800000">
            <a:off x="2295525" y="4495800"/>
            <a:ext cx="447675" cy="12858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27" name="Google Shape;4327;p86"/>
          <p:cNvCxnSpPr/>
          <p:nvPr/>
        </p:nvCxnSpPr>
        <p:spPr>
          <a:xfrm flipH="1">
            <a:off x="2905125" y="34385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28" name="Google Shape;4328;p86"/>
          <p:cNvCxnSpPr/>
          <p:nvPr/>
        </p:nvCxnSpPr>
        <p:spPr>
          <a:xfrm>
            <a:off x="2743200" y="3429000"/>
            <a:ext cx="0" cy="60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29" name="Google Shape;4329;p86"/>
          <p:cNvCxnSpPr/>
          <p:nvPr/>
        </p:nvCxnSpPr>
        <p:spPr>
          <a:xfrm>
            <a:off x="1981200" y="2514600"/>
            <a:ext cx="152400" cy="3200400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30" name="Google Shape;4330;p86"/>
          <p:cNvCxnSpPr/>
          <p:nvPr/>
        </p:nvCxnSpPr>
        <p:spPr>
          <a:xfrm flipH="1">
            <a:off x="2905125" y="2447925"/>
            <a:ext cx="514350" cy="590550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31" name="Google Shape;4331;p86"/>
          <p:cNvCxnSpPr/>
          <p:nvPr/>
        </p:nvCxnSpPr>
        <p:spPr>
          <a:xfrm flipH="1">
            <a:off x="3505200" y="2514600"/>
            <a:ext cx="76200" cy="533400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32" name="Google Shape;4332;p86"/>
          <p:cNvSpPr txBox="1"/>
          <p:nvPr/>
        </p:nvSpPr>
        <p:spPr>
          <a:xfrm>
            <a:off x="4191000" y="0"/>
            <a:ext cx="762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3" name="Google Shape;4333;p86"/>
          <p:cNvSpPr/>
          <p:nvPr/>
        </p:nvSpPr>
        <p:spPr>
          <a:xfrm>
            <a:off x="32766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4" name="Google Shape;4334;p86"/>
          <p:cNvSpPr/>
          <p:nvPr/>
        </p:nvSpPr>
        <p:spPr>
          <a:xfrm>
            <a:off x="914400" y="5257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5" name="Google Shape;4335;p86"/>
          <p:cNvSpPr/>
          <p:nvPr/>
        </p:nvSpPr>
        <p:spPr>
          <a:xfrm>
            <a:off x="152400" y="28956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36" name="Google Shape;4336;p86"/>
          <p:cNvCxnSpPr/>
          <p:nvPr/>
        </p:nvCxnSpPr>
        <p:spPr>
          <a:xfrm flipH="1" rot="10800000">
            <a:off x="2362200" y="5419725"/>
            <a:ext cx="981075" cy="5238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37" name="Google Shape;4337;p86"/>
          <p:cNvCxnSpPr/>
          <p:nvPr/>
        </p:nvCxnSpPr>
        <p:spPr>
          <a:xfrm rot="10800000">
            <a:off x="1304925" y="5648325"/>
            <a:ext cx="600075" cy="2952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38" name="Google Shape;4338;p86"/>
          <p:cNvCxnSpPr/>
          <p:nvPr/>
        </p:nvCxnSpPr>
        <p:spPr>
          <a:xfrm rot="10800000">
            <a:off x="542925" y="3286125"/>
            <a:ext cx="285750" cy="36195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39" name="Google Shape;4339;p86"/>
          <p:cNvCxnSpPr/>
          <p:nvPr/>
        </p:nvCxnSpPr>
        <p:spPr>
          <a:xfrm rot="10800000">
            <a:off x="2905125" y="44291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40" name="Google Shape;4340;p86"/>
          <p:cNvCxnSpPr/>
          <p:nvPr/>
        </p:nvCxnSpPr>
        <p:spPr>
          <a:xfrm>
            <a:off x="3505200" y="3505200"/>
            <a:ext cx="0" cy="152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41" name="Google Shape;4341;p86"/>
          <p:cNvCxnSpPr/>
          <p:nvPr/>
        </p:nvCxnSpPr>
        <p:spPr>
          <a:xfrm flipH="1" rot="10800000">
            <a:off x="542925" y="2286000"/>
            <a:ext cx="1209675" cy="676275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42" name="Google Shape;4342;p86"/>
          <p:cNvSpPr txBox="1"/>
          <p:nvPr/>
        </p:nvSpPr>
        <p:spPr>
          <a:xfrm>
            <a:off x="665872" y="307378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3" name="Google Shape;4343;p86"/>
          <p:cNvSpPr txBox="1"/>
          <p:nvPr/>
        </p:nvSpPr>
        <p:spPr>
          <a:xfrm>
            <a:off x="2438400" y="3581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4" name="Google Shape;4344;p86"/>
          <p:cNvSpPr txBox="1"/>
          <p:nvPr/>
        </p:nvSpPr>
        <p:spPr>
          <a:xfrm>
            <a:off x="3048000" y="3657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5" name="Google Shape;4345;p86"/>
          <p:cNvSpPr txBox="1"/>
          <p:nvPr/>
        </p:nvSpPr>
        <p:spPr>
          <a:xfrm>
            <a:off x="2732644" y="2514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6" name="Google Shape;4346;p86"/>
          <p:cNvSpPr txBox="1"/>
          <p:nvPr/>
        </p:nvSpPr>
        <p:spPr>
          <a:xfrm>
            <a:off x="3581400" y="2590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7" name="Google Shape;4347;p86"/>
          <p:cNvSpPr txBox="1"/>
          <p:nvPr/>
        </p:nvSpPr>
        <p:spPr>
          <a:xfrm>
            <a:off x="3048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8" name="Google Shape;4348;p86"/>
          <p:cNvSpPr txBox="1"/>
          <p:nvPr/>
        </p:nvSpPr>
        <p:spPr>
          <a:xfrm>
            <a:off x="3505200" y="4038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9" name="Google Shape;4349;p86"/>
          <p:cNvSpPr txBox="1"/>
          <p:nvPr/>
        </p:nvSpPr>
        <p:spPr>
          <a:xfrm>
            <a:off x="2895600" y="5638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0" name="Google Shape;4350;p86"/>
          <p:cNvSpPr txBox="1"/>
          <p:nvPr/>
        </p:nvSpPr>
        <p:spPr>
          <a:xfrm>
            <a:off x="2514600" y="4876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1" name="Google Shape;4351;p86"/>
          <p:cNvSpPr txBox="1"/>
          <p:nvPr/>
        </p:nvSpPr>
        <p:spPr>
          <a:xfrm>
            <a:off x="1447800" y="57150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2" name="Google Shape;4352;p86"/>
          <p:cNvSpPr txBox="1"/>
          <p:nvPr/>
        </p:nvSpPr>
        <p:spPr>
          <a:xfrm>
            <a:off x="62132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3" name="Google Shape;4353;p86"/>
          <p:cNvSpPr txBox="1"/>
          <p:nvPr/>
        </p:nvSpPr>
        <p:spPr>
          <a:xfrm>
            <a:off x="1560344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4" name="Google Shape;4354;p86"/>
          <p:cNvSpPr txBox="1"/>
          <p:nvPr/>
        </p:nvSpPr>
        <p:spPr>
          <a:xfrm>
            <a:off x="970672" y="223558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5" name="Google Shape;4355;p86"/>
          <p:cNvSpPr txBox="1"/>
          <p:nvPr/>
        </p:nvSpPr>
        <p:spPr>
          <a:xfrm>
            <a:off x="1447800" y="2971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6" name="Google Shape;4356;p86"/>
          <p:cNvSpPr txBox="1"/>
          <p:nvPr/>
        </p:nvSpPr>
        <p:spPr>
          <a:xfrm>
            <a:off x="1983546" y="3886200"/>
            <a:ext cx="492076" cy="277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7" name="Google Shape;4357;p86"/>
          <p:cNvSpPr txBox="1"/>
          <p:nvPr/>
        </p:nvSpPr>
        <p:spPr>
          <a:xfrm>
            <a:off x="228600" y="2971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8" name="Google Shape;4358;p86"/>
          <p:cNvSpPr txBox="1"/>
          <p:nvPr/>
        </p:nvSpPr>
        <p:spPr>
          <a:xfrm>
            <a:off x="18288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9" name="Google Shape;4359;p86"/>
          <p:cNvSpPr txBox="1"/>
          <p:nvPr/>
        </p:nvSpPr>
        <p:spPr>
          <a:xfrm>
            <a:off x="34290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0" name="Google Shape;4360;p86"/>
          <p:cNvSpPr txBox="1"/>
          <p:nvPr/>
        </p:nvSpPr>
        <p:spPr>
          <a:xfrm>
            <a:off x="838200" y="3657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1" name="Google Shape;4361;p86"/>
          <p:cNvSpPr txBox="1"/>
          <p:nvPr/>
        </p:nvSpPr>
        <p:spPr>
          <a:xfrm>
            <a:off x="2590800" y="30480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2" name="Google Shape;4362;p86"/>
          <p:cNvSpPr txBox="1"/>
          <p:nvPr/>
        </p:nvSpPr>
        <p:spPr>
          <a:xfrm>
            <a:off x="3352800" y="31242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3" name="Google Shape;4363;p86"/>
          <p:cNvSpPr txBox="1"/>
          <p:nvPr/>
        </p:nvSpPr>
        <p:spPr>
          <a:xfrm>
            <a:off x="2590800" y="4114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4" name="Google Shape;4364;p86"/>
          <p:cNvSpPr txBox="1"/>
          <p:nvPr/>
        </p:nvSpPr>
        <p:spPr>
          <a:xfrm>
            <a:off x="990600" y="53340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5" name="Google Shape;4365;p86"/>
          <p:cNvSpPr txBox="1"/>
          <p:nvPr/>
        </p:nvSpPr>
        <p:spPr>
          <a:xfrm>
            <a:off x="33528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6" name="Google Shape;4366;p86"/>
          <p:cNvSpPr txBox="1"/>
          <p:nvPr/>
        </p:nvSpPr>
        <p:spPr>
          <a:xfrm>
            <a:off x="1981200" y="57912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7" name="Google Shape;4367;p86"/>
          <p:cNvCxnSpPr/>
          <p:nvPr/>
        </p:nvCxnSpPr>
        <p:spPr>
          <a:xfrm>
            <a:off x="990600" y="4038600"/>
            <a:ext cx="152400" cy="1219200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68" name="Google Shape;4368;p86"/>
          <p:cNvSpPr txBox="1"/>
          <p:nvPr/>
        </p:nvSpPr>
        <p:spPr>
          <a:xfrm>
            <a:off x="5486400" y="457200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Graph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9" name="Google Shape;4369;p86"/>
          <p:cNvGrpSpPr/>
          <p:nvPr/>
        </p:nvGrpSpPr>
        <p:grpSpPr>
          <a:xfrm>
            <a:off x="4698609" y="1885071"/>
            <a:ext cx="4032641" cy="4515729"/>
            <a:chOff x="5029200" y="2103116"/>
            <a:chExt cx="3702050" cy="4297684"/>
          </a:xfrm>
        </p:grpSpPr>
        <p:sp>
          <p:nvSpPr>
            <p:cNvPr id="4370" name="Google Shape;4370;p86"/>
            <p:cNvSpPr/>
            <p:nvPr/>
          </p:nvSpPr>
          <p:spPr>
            <a:xfrm>
              <a:off x="6629400" y="2286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86"/>
            <p:cNvSpPr/>
            <p:nvPr/>
          </p:nvSpPr>
          <p:spPr>
            <a:xfrm>
              <a:off x="8229600" y="2286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72" name="Google Shape;4372;p86"/>
            <p:cNvCxnSpPr/>
            <p:nvPr/>
          </p:nvCxnSpPr>
          <p:spPr>
            <a:xfrm>
              <a:off x="7086600" y="2514600"/>
              <a:ext cx="1143000" cy="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373" name="Google Shape;4373;p86"/>
            <p:cNvSpPr txBox="1"/>
            <p:nvPr/>
          </p:nvSpPr>
          <p:spPr>
            <a:xfrm>
              <a:off x="7543800" y="2103116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20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2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4" name="Google Shape;4374;p86"/>
            <p:cNvSpPr/>
            <p:nvPr/>
          </p:nvSpPr>
          <p:spPr>
            <a:xfrm>
              <a:off x="7391400" y="32004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5" name="Google Shape;4375;p86"/>
            <p:cNvSpPr/>
            <p:nvPr/>
          </p:nvSpPr>
          <p:spPr>
            <a:xfrm>
              <a:off x="5638800" y="3810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6" name="Google Shape;4376;p86"/>
            <p:cNvSpPr/>
            <p:nvPr/>
          </p:nvSpPr>
          <p:spPr>
            <a:xfrm>
              <a:off x="6781800" y="59436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7" name="Google Shape;4377;p86"/>
            <p:cNvSpPr/>
            <p:nvPr/>
          </p:nvSpPr>
          <p:spPr>
            <a:xfrm>
              <a:off x="8153400" y="3276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8" name="Google Shape;4378;p86"/>
            <p:cNvSpPr/>
            <p:nvPr/>
          </p:nvSpPr>
          <p:spPr>
            <a:xfrm>
              <a:off x="7391400" y="42672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79" name="Google Shape;4379;p86"/>
            <p:cNvCxnSpPr/>
            <p:nvPr/>
          </p:nvCxnSpPr>
          <p:spPr>
            <a:xfrm flipH="1">
              <a:off x="6029325" y="2676525"/>
              <a:ext cx="666750" cy="12001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80" name="Google Shape;4380;p86"/>
            <p:cNvCxnSpPr/>
            <p:nvPr/>
          </p:nvCxnSpPr>
          <p:spPr>
            <a:xfrm>
              <a:off x="6029325" y="4200525"/>
              <a:ext cx="819150" cy="18097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81" name="Google Shape;4381;p86"/>
            <p:cNvCxnSpPr/>
            <p:nvPr/>
          </p:nvCxnSpPr>
          <p:spPr>
            <a:xfrm flipH="1" rot="10800000">
              <a:off x="7172325" y="4724400"/>
              <a:ext cx="447675" cy="1285875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82" name="Google Shape;4382;p86"/>
            <p:cNvCxnSpPr/>
            <p:nvPr/>
          </p:nvCxnSpPr>
          <p:spPr>
            <a:xfrm flipH="1">
              <a:off x="7781925" y="3667125"/>
              <a:ext cx="438150" cy="6667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83" name="Google Shape;4383;p86"/>
            <p:cNvCxnSpPr/>
            <p:nvPr/>
          </p:nvCxnSpPr>
          <p:spPr>
            <a:xfrm>
              <a:off x="7620000" y="3657600"/>
              <a:ext cx="0" cy="6096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84" name="Google Shape;4384;p86"/>
            <p:cNvCxnSpPr/>
            <p:nvPr/>
          </p:nvCxnSpPr>
          <p:spPr>
            <a:xfrm>
              <a:off x="6858000" y="2743200"/>
              <a:ext cx="152400" cy="32004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85" name="Google Shape;4385;p86"/>
            <p:cNvCxnSpPr/>
            <p:nvPr/>
          </p:nvCxnSpPr>
          <p:spPr>
            <a:xfrm flipH="1">
              <a:off x="7781925" y="2676525"/>
              <a:ext cx="514350" cy="5905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86" name="Google Shape;4386;p86"/>
            <p:cNvCxnSpPr/>
            <p:nvPr/>
          </p:nvCxnSpPr>
          <p:spPr>
            <a:xfrm flipH="1">
              <a:off x="8382000" y="2743200"/>
              <a:ext cx="76200" cy="53340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387" name="Google Shape;4387;p86"/>
            <p:cNvSpPr/>
            <p:nvPr/>
          </p:nvSpPr>
          <p:spPr>
            <a:xfrm>
              <a:off x="8153400" y="52578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8" name="Google Shape;4388;p86"/>
            <p:cNvSpPr/>
            <p:nvPr/>
          </p:nvSpPr>
          <p:spPr>
            <a:xfrm>
              <a:off x="5791200" y="54864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9" name="Google Shape;4389;p86"/>
            <p:cNvSpPr/>
            <p:nvPr/>
          </p:nvSpPr>
          <p:spPr>
            <a:xfrm>
              <a:off x="5029200" y="3124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90" name="Google Shape;4390;p86"/>
            <p:cNvCxnSpPr/>
            <p:nvPr/>
          </p:nvCxnSpPr>
          <p:spPr>
            <a:xfrm flipH="1" rot="10800000">
              <a:off x="7239000" y="5648325"/>
              <a:ext cx="981075" cy="523875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91" name="Google Shape;4391;p86"/>
            <p:cNvCxnSpPr/>
            <p:nvPr/>
          </p:nvCxnSpPr>
          <p:spPr>
            <a:xfrm rot="10800000">
              <a:off x="6172200" y="5867400"/>
              <a:ext cx="600075" cy="295275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92" name="Google Shape;4392;p86"/>
            <p:cNvCxnSpPr/>
            <p:nvPr/>
          </p:nvCxnSpPr>
          <p:spPr>
            <a:xfrm rot="10800000">
              <a:off x="5419725" y="3514725"/>
              <a:ext cx="285750" cy="36195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93" name="Google Shape;4393;p86"/>
            <p:cNvCxnSpPr/>
            <p:nvPr/>
          </p:nvCxnSpPr>
          <p:spPr>
            <a:xfrm rot="10800000">
              <a:off x="7781925" y="4657725"/>
              <a:ext cx="438150" cy="6667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94" name="Google Shape;4394;p86"/>
            <p:cNvCxnSpPr/>
            <p:nvPr/>
          </p:nvCxnSpPr>
          <p:spPr>
            <a:xfrm>
              <a:off x="8382000" y="3733800"/>
              <a:ext cx="0" cy="15240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95" name="Google Shape;4395;p86"/>
            <p:cNvCxnSpPr/>
            <p:nvPr/>
          </p:nvCxnSpPr>
          <p:spPr>
            <a:xfrm flipH="1" rot="10800000">
              <a:off x="5419725" y="2514600"/>
              <a:ext cx="1209675" cy="676275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396" name="Google Shape;4396;p86"/>
            <p:cNvSpPr txBox="1"/>
            <p:nvPr/>
          </p:nvSpPr>
          <p:spPr>
            <a:xfrm>
              <a:off x="5556740" y="3372728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20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2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7" name="Google Shape;4397;p86"/>
            <p:cNvSpPr txBox="1"/>
            <p:nvPr/>
          </p:nvSpPr>
          <p:spPr>
            <a:xfrm>
              <a:off x="7315200" y="38100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8" name="Google Shape;4398;p86"/>
            <p:cNvSpPr txBox="1"/>
            <p:nvPr/>
          </p:nvSpPr>
          <p:spPr>
            <a:xfrm>
              <a:off x="7924800" y="3886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9" name="Google Shape;4399;p86"/>
            <p:cNvSpPr txBox="1"/>
            <p:nvPr/>
          </p:nvSpPr>
          <p:spPr>
            <a:xfrm>
              <a:off x="7665716" y="2743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00" name="Google Shape;4400;p86"/>
            <p:cNvSpPr txBox="1"/>
            <p:nvPr/>
          </p:nvSpPr>
          <p:spPr>
            <a:xfrm>
              <a:off x="8458200" y="2819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1" name="Google Shape;4401;p86"/>
            <p:cNvSpPr txBox="1"/>
            <p:nvPr/>
          </p:nvSpPr>
          <p:spPr>
            <a:xfrm>
              <a:off x="7924800" y="4724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2" name="Google Shape;4402;p86"/>
            <p:cNvSpPr txBox="1"/>
            <p:nvPr/>
          </p:nvSpPr>
          <p:spPr>
            <a:xfrm>
              <a:off x="8382000" y="4267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3" name="Google Shape;4403;p86"/>
            <p:cNvSpPr txBox="1"/>
            <p:nvPr/>
          </p:nvSpPr>
          <p:spPr>
            <a:xfrm>
              <a:off x="7772400" y="5867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4" name="Google Shape;4404;p86"/>
            <p:cNvSpPr txBox="1"/>
            <p:nvPr/>
          </p:nvSpPr>
          <p:spPr>
            <a:xfrm>
              <a:off x="7391400" y="5105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p86"/>
            <p:cNvSpPr txBox="1"/>
            <p:nvPr/>
          </p:nvSpPr>
          <p:spPr>
            <a:xfrm>
              <a:off x="6324600" y="59436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6" name="Google Shape;4406;p86"/>
            <p:cNvSpPr txBox="1"/>
            <p:nvPr/>
          </p:nvSpPr>
          <p:spPr>
            <a:xfrm>
              <a:off x="5638800" y="4724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07" name="Google Shape;4407;p86"/>
            <p:cNvSpPr txBox="1"/>
            <p:nvPr/>
          </p:nvSpPr>
          <p:spPr>
            <a:xfrm>
              <a:off x="6324600" y="4724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08" name="Google Shape;4408;p86"/>
            <p:cNvSpPr txBox="1"/>
            <p:nvPr/>
          </p:nvSpPr>
          <p:spPr>
            <a:xfrm>
              <a:off x="5791200" y="2393848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20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2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9" name="Google Shape;4409;p86"/>
            <p:cNvSpPr txBox="1"/>
            <p:nvPr/>
          </p:nvSpPr>
          <p:spPr>
            <a:xfrm>
              <a:off x="6324600" y="3200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0" name="Google Shape;4410;p86"/>
            <p:cNvSpPr txBox="1"/>
            <p:nvPr/>
          </p:nvSpPr>
          <p:spPr>
            <a:xfrm>
              <a:off x="6850966" y="4114800"/>
              <a:ext cx="445184" cy="2321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11" name="Google Shape;4411;p86"/>
            <p:cNvSpPr txBox="1"/>
            <p:nvPr/>
          </p:nvSpPr>
          <p:spPr>
            <a:xfrm>
              <a:off x="5105400" y="32004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2" name="Google Shape;4412;p86"/>
            <p:cNvSpPr txBox="1"/>
            <p:nvPr/>
          </p:nvSpPr>
          <p:spPr>
            <a:xfrm>
              <a:off x="6705600" y="23622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3" name="Google Shape;4413;p86"/>
            <p:cNvSpPr txBox="1"/>
            <p:nvPr/>
          </p:nvSpPr>
          <p:spPr>
            <a:xfrm>
              <a:off x="8305800" y="23622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4" name="Google Shape;4414;p86"/>
            <p:cNvSpPr txBox="1"/>
            <p:nvPr/>
          </p:nvSpPr>
          <p:spPr>
            <a:xfrm>
              <a:off x="5715000" y="38862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5" name="Google Shape;4415;p86"/>
            <p:cNvSpPr txBox="1"/>
            <p:nvPr/>
          </p:nvSpPr>
          <p:spPr>
            <a:xfrm>
              <a:off x="7467600" y="3276600"/>
              <a:ext cx="2921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6" name="Google Shape;4416;p86"/>
            <p:cNvSpPr txBox="1"/>
            <p:nvPr/>
          </p:nvSpPr>
          <p:spPr>
            <a:xfrm>
              <a:off x="8229600" y="3352800"/>
              <a:ext cx="282575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7" name="Google Shape;4417;p86"/>
            <p:cNvSpPr txBox="1"/>
            <p:nvPr/>
          </p:nvSpPr>
          <p:spPr>
            <a:xfrm>
              <a:off x="7467600" y="43434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8" name="Google Shape;4418;p86"/>
            <p:cNvSpPr txBox="1"/>
            <p:nvPr/>
          </p:nvSpPr>
          <p:spPr>
            <a:xfrm>
              <a:off x="5867400" y="55626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9" name="Google Shape;4419;p86"/>
            <p:cNvSpPr txBox="1"/>
            <p:nvPr/>
          </p:nvSpPr>
          <p:spPr>
            <a:xfrm>
              <a:off x="8229600" y="5334000"/>
              <a:ext cx="24288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0" name="Google Shape;4420;p86"/>
            <p:cNvSpPr txBox="1"/>
            <p:nvPr/>
          </p:nvSpPr>
          <p:spPr>
            <a:xfrm>
              <a:off x="6858000" y="6019800"/>
              <a:ext cx="2540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21" name="Google Shape;4421;p86"/>
            <p:cNvCxnSpPr/>
            <p:nvPr/>
          </p:nvCxnSpPr>
          <p:spPr>
            <a:xfrm>
              <a:off x="5867400" y="4267200"/>
              <a:ext cx="152400" cy="12192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422" name="Google Shape;4422;p86"/>
          <p:cNvSpPr txBox="1"/>
          <p:nvPr/>
        </p:nvSpPr>
        <p:spPr>
          <a:xfrm>
            <a:off x="239151" y="576770"/>
            <a:ext cx="36435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Possibilities  from added edge &lt;A,D&gt;  &lt;A,B&gt; and &lt;B,C&gt;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3" name="Google Shape;4423;p8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7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p87"/>
          <p:cNvSpPr txBox="1"/>
          <p:nvPr/>
        </p:nvSpPr>
        <p:spPr>
          <a:xfrm>
            <a:off x="4191000" y="0"/>
            <a:ext cx="762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29" name="Google Shape;4429;p87"/>
          <p:cNvGrpSpPr/>
          <p:nvPr/>
        </p:nvGrpSpPr>
        <p:grpSpPr>
          <a:xfrm>
            <a:off x="42204" y="1702191"/>
            <a:ext cx="3924790" cy="4470009"/>
            <a:chOff x="152400" y="1916720"/>
            <a:chExt cx="3772390" cy="4255480"/>
          </a:xfrm>
        </p:grpSpPr>
        <p:sp>
          <p:nvSpPr>
            <p:cNvPr id="4430" name="Google Shape;4430;p87"/>
            <p:cNvSpPr/>
            <p:nvPr/>
          </p:nvSpPr>
          <p:spPr>
            <a:xfrm>
              <a:off x="1752600" y="20574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1" name="Google Shape;4431;p87"/>
            <p:cNvSpPr/>
            <p:nvPr/>
          </p:nvSpPr>
          <p:spPr>
            <a:xfrm>
              <a:off x="3352800" y="20574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32" name="Google Shape;4432;p87"/>
            <p:cNvCxnSpPr/>
            <p:nvPr/>
          </p:nvCxnSpPr>
          <p:spPr>
            <a:xfrm>
              <a:off x="2209800" y="2286000"/>
              <a:ext cx="1143000" cy="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433" name="Google Shape;4433;p87"/>
            <p:cNvSpPr txBox="1"/>
            <p:nvPr/>
          </p:nvSpPr>
          <p:spPr>
            <a:xfrm>
              <a:off x="2667000" y="191672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4" name="Google Shape;4434;p87"/>
            <p:cNvSpPr/>
            <p:nvPr/>
          </p:nvSpPr>
          <p:spPr>
            <a:xfrm>
              <a:off x="2514600" y="29718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5" name="Google Shape;4435;p87"/>
            <p:cNvSpPr/>
            <p:nvPr/>
          </p:nvSpPr>
          <p:spPr>
            <a:xfrm>
              <a:off x="762000" y="35814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6" name="Google Shape;4436;p87"/>
            <p:cNvSpPr/>
            <p:nvPr/>
          </p:nvSpPr>
          <p:spPr>
            <a:xfrm>
              <a:off x="1905000" y="5715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7" name="Google Shape;4437;p87"/>
            <p:cNvSpPr/>
            <p:nvPr/>
          </p:nvSpPr>
          <p:spPr>
            <a:xfrm>
              <a:off x="3276600" y="30480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8" name="Google Shape;4438;p87"/>
            <p:cNvSpPr/>
            <p:nvPr/>
          </p:nvSpPr>
          <p:spPr>
            <a:xfrm>
              <a:off x="2514600" y="4038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39" name="Google Shape;4439;p87"/>
            <p:cNvCxnSpPr/>
            <p:nvPr/>
          </p:nvCxnSpPr>
          <p:spPr>
            <a:xfrm flipH="1">
              <a:off x="1152525" y="2447925"/>
              <a:ext cx="666750" cy="12001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40" name="Google Shape;4440;p87"/>
            <p:cNvCxnSpPr/>
            <p:nvPr/>
          </p:nvCxnSpPr>
          <p:spPr>
            <a:xfrm>
              <a:off x="1152525" y="3971925"/>
              <a:ext cx="819150" cy="1809750"/>
            </a:xfrm>
            <a:prstGeom prst="straightConnector1">
              <a:avLst/>
            </a:prstGeom>
            <a:noFill/>
            <a:ln cap="flat" cmpd="sng" w="508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41" name="Google Shape;4441;p87"/>
            <p:cNvCxnSpPr/>
            <p:nvPr/>
          </p:nvCxnSpPr>
          <p:spPr>
            <a:xfrm flipH="1" rot="10800000">
              <a:off x="2295525" y="4495800"/>
              <a:ext cx="447675" cy="12858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42" name="Google Shape;4442;p87"/>
            <p:cNvCxnSpPr/>
            <p:nvPr/>
          </p:nvCxnSpPr>
          <p:spPr>
            <a:xfrm flipH="1">
              <a:off x="2905125" y="3438525"/>
              <a:ext cx="438150" cy="666750"/>
            </a:xfrm>
            <a:prstGeom prst="straightConnector1">
              <a:avLst/>
            </a:prstGeom>
            <a:noFill/>
            <a:ln cap="flat" cmpd="sng" w="508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43" name="Google Shape;4443;p87"/>
            <p:cNvCxnSpPr/>
            <p:nvPr/>
          </p:nvCxnSpPr>
          <p:spPr>
            <a:xfrm>
              <a:off x="2743200" y="3429000"/>
              <a:ext cx="0" cy="609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44" name="Google Shape;4444;p87"/>
            <p:cNvCxnSpPr/>
            <p:nvPr/>
          </p:nvCxnSpPr>
          <p:spPr>
            <a:xfrm>
              <a:off x="1981200" y="2514600"/>
              <a:ext cx="152400" cy="3200400"/>
            </a:xfrm>
            <a:prstGeom prst="straightConnector1">
              <a:avLst/>
            </a:prstGeom>
            <a:noFill/>
            <a:ln cap="flat" cmpd="sng" w="508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45" name="Google Shape;4445;p87"/>
            <p:cNvCxnSpPr/>
            <p:nvPr/>
          </p:nvCxnSpPr>
          <p:spPr>
            <a:xfrm flipH="1">
              <a:off x="2905125" y="2447925"/>
              <a:ext cx="514350" cy="590550"/>
            </a:xfrm>
            <a:prstGeom prst="straightConnector1">
              <a:avLst/>
            </a:prstGeom>
            <a:noFill/>
            <a:ln cap="flat" cmpd="sng" w="508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46" name="Google Shape;4446;p87"/>
            <p:cNvCxnSpPr/>
            <p:nvPr/>
          </p:nvCxnSpPr>
          <p:spPr>
            <a:xfrm flipH="1">
              <a:off x="3505200" y="2514600"/>
              <a:ext cx="76200" cy="53340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447" name="Google Shape;4447;p87"/>
            <p:cNvSpPr/>
            <p:nvPr/>
          </p:nvSpPr>
          <p:spPr>
            <a:xfrm>
              <a:off x="3276600" y="5029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8" name="Google Shape;4448;p87"/>
            <p:cNvSpPr/>
            <p:nvPr/>
          </p:nvSpPr>
          <p:spPr>
            <a:xfrm>
              <a:off x="914400" y="52578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9" name="Google Shape;4449;p87"/>
            <p:cNvSpPr/>
            <p:nvPr/>
          </p:nvSpPr>
          <p:spPr>
            <a:xfrm>
              <a:off x="152400" y="28956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50" name="Google Shape;4450;p87"/>
            <p:cNvCxnSpPr/>
            <p:nvPr/>
          </p:nvCxnSpPr>
          <p:spPr>
            <a:xfrm flipH="1" rot="10800000">
              <a:off x="2362200" y="5419725"/>
              <a:ext cx="981075" cy="5238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51" name="Google Shape;4451;p87"/>
            <p:cNvCxnSpPr/>
            <p:nvPr/>
          </p:nvCxnSpPr>
          <p:spPr>
            <a:xfrm rot="10800000">
              <a:off x="1304925" y="5648325"/>
              <a:ext cx="600075" cy="2952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52" name="Google Shape;4452;p87"/>
            <p:cNvCxnSpPr/>
            <p:nvPr/>
          </p:nvCxnSpPr>
          <p:spPr>
            <a:xfrm rot="10800000">
              <a:off x="542925" y="3286125"/>
              <a:ext cx="285750" cy="36195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53" name="Google Shape;4453;p87"/>
            <p:cNvCxnSpPr/>
            <p:nvPr/>
          </p:nvCxnSpPr>
          <p:spPr>
            <a:xfrm rot="10800000">
              <a:off x="2905125" y="4429125"/>
              <a:ext cx="438150" cy="6667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54" name="Google Shape;4454;p87"/>
            <p:cNvCxnSpPr/>
            <p:nvPr/>
          </p:nvCxnSpPr>
          <p:spPr>
            <a:xfrm>
              <a:off x="3505200" y="3505200"/>
              <a:ext cx="0" cy="1524000"/>
            </a:xfrm>
            <a:prstGeom prst="straightConnector1">
              <a:avLst/>
            </a:prstGeom>
            <a:noFill/>
            <a:ln cap="flat" cmpd="sng" w="508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55" name="Google Shape;4455;p87"/>
            <p:cNvCxnSpPr/>
            <p:nvPr/>
          </p:nvCxnSpPr>
          <p:spPr>
            <a:xfrm flipH="1" rot="10800000">
              <a:off x="542925" y="2286000"/>
              <a:ext cx="1209675" cy="676275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456" name="Google Shape;4456;p87"/>
            <p:cNvSpPr txBox="1"/>
            <p:nvPr/>
          </p:nvSpPr>
          <p:spPr>
            <a:xfrm>
              <a:off x="806552" y="3158196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7" name="Google Shape;4457;p87"/>
            <p:cNvSpPr txBox="1"/>
            <p:nvPr/>
          </p:nvSpPr>
          <p:spPr>
            <a:xfrm>
              <a:off x="2438400" y="3581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8" name="Google Shape;4458;p87"/>
            <p:cNvSpPr txBox="1"/>
            <p:nvPr/>
          </p:nvSpPr>
          <p:spPr>
            <a:xfrm>
              <a:off x="3118340" y="3699804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9" name="Google Shape;4459;p87"/>
            <p:cNvSpPr txBox="1"/>
            <p:nvPr/>
          </p:nvSpPr>
          <p:spPr>
            <a:xfrm>
              <a:off x="2760780" y="25146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p87"/>
            <p:cNvSpPr txBox="1"/>
            <p:nvPr/>
          </p:nvSpPr>
          <p:spPr>
            <a:xfrm>
              <a:off x="3651740" y="25908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1" name="Google Shape;4461;p87"/>
            <p:cNvSpPr txBox="1"/>
            <p:nvPr/>
          </p:nvSpPr>
          <p:spPr>
            <a:xfrm>
              <a:off x="3048000" y="44958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2" name="Google Shape;4462;p87"/>
            <p:cNvSpPr txBox="1"/>
            <p:nvPr/>
          </p:nvSpPr>
          <p:spPr>
            <a:xfrm>
              <a:off x="3505200" y="40386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p87"/>
            <p:cNvSpPr txBox="1"/>
            <p:nvPr/>
          </p:nvSpPr>
          <p:spPr>
            <a:xfrm>
              <a:off x="2895600" y="56388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p87"/>
            <p:cNvSpPr txBox="1"/>
            <p:nvPr/>
          </p:nvSpPr>
          <p:spPr>
            <a:xfrm>
              <a:off x="2514600" y="48768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5" name="Google Shape;4465;p87"/>
            <p:cNvSpPr txBox="1"/>
            <p:nvPr/>
          </p:nvSpPr>
          <p:spPr>
            <a:xfrm>
              <a:off x="1447800" y="57150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p87"/>
            <p:cNvSpPr txBox="1"/>
            <p:nvPr/>
          </p:nvSpPr>
          <p:spPr>
            <a:xfrm>
              <a:off x="677592" y="44958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7" name="Google Shape;4467;p87"/>
            <p:cNvSpPr txBox="1"/>
            <p:nvPr/>
          </p:nvSpPr>
          <p:spPr>
            <a:xfrm>
              <a:off x="1546276" y="44958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8" name="Google Shape;4468;p87"/>
            <p:cNvSpPr txBox="1"/>
            <p:nvPr/>
          </p:nvSpPr>
          <p:spPr>
            <a:xfrm>
              <a:off x="914400" y="229186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9" name="Google Shape;4469;p87"/>
            <p:cNvSpPr txBox="1"/>
            <p:nvPr/>
          </p:nvSpPr>
          <p:spPr>
            <a:xfrm>
              <a:off x="1447800" y="29718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0" name="Google Shape;4470;p87"/>
            <p:cNvSpPr txBox="1"/>
            <p:nvPr/>
          </p:nvSpPr>
          <p:spPr>
            <a:xfrm>
              <a:off x="1603710" y="3886200"/>
              <a:ext cx="520212" cy="3903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1" name="Google Shape;4471;p87"/>
            <p:cNvSpPr txBox="1"/>
            <p:nvPr/>
          </p:nvSpPr>
          <p:spPr>
            <a:xfrm>
              <a:off x="228600" y="29718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2" name="Google Shape;4472;p87"/>
            <p:cNvSpPr txBox="1"/>
            <p:nvPr/>
          </p:nvSpPr>
          <p:spPr>
            <a:xfrm>
              <a:off x="1828800" y="21336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3" name="Google Shape;4473;p87"/>
            <p:cNvSpPr txBox="1"/>
            <p:nvPr/>
          </p:nvSpPr>
          <p:spPr>
            <a:xfrm>
              <a:off x="3429000" y="21336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4" name="Google Shape;4474;p87"/>
            <p:cNvSpPr txBox="1"/>
            <p:nvPr/>
          </p:nvSpPr>
          <p:spPr>
            <a:xfrm>
              <a:off x="838200" y="36576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5" name="Google Shape;4475;p87"/>
            <p:cNvSpPr txBox="1"/>
            <p:nvPr/>
          </p:nvSpPr>
          <p:spPr>
            <a:xfrm>
              <a:off x="2590800" y="3048000"/>
              <a:ext cx="2921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6" name="Google Shape;4476;p87"/>
            <p:cNvSpPr txBox="1"/>
            <p:nvPr/>
          </p:nvSpPr>
          <p:spPr>
            <a:xfrm>
              <a:off x="3352800" y="3124200"/>
              <a:ext cx="282575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7" name="Google Shape;4477;p87"/>
            <p:cNvSpPr txBox="1"/>
            <p:nvPr/>
          </p:nvSpPr>
          <p:spPr>
            <a:xfrm>
              <a:off x="2590800" y="41148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8" name="Google Shape;4478;p87"/>
            <p:cNvSpPr txBox="1"/>
            <p:nvPr/>
          </p:nvSpPr>
          <p:spPr>
            <a:xfrm>
              <a:off x="990600" y="53340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p87"/>
            <p:cNvSpPr txBox="1"/>
            <p:nvPr/>
          </p:nvSpPr>
          <p:spPr>
            <a:xfrm>
              <a:off x="3352800" y="5105400"/>
              <a:ext cx="24288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0" name="Google Shape;4480;p87"/>
            <p:cNvSpPr txBox="1"/>
            <p:nvPr/>
          </p:nvSpPr>
          <p:spPr>
            <a:xfrm>
              <a:off x="1981200" y="5791200"/>
              <a:ext cx="2540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81" name="Google Shape;4481;p87"/>
            <p:cNvCxnSpPr/>
            <p:nvPr/>
          </p:nvCxnSpPr>
          <p:spPr>
            <a:xfrm>
              <a:off x="990600" y="4038600"/>
              <a:ext cx="152400" cy="1219200"/>
            </a:xfrm>
            <a:prstGeom prst="straightConnector1">
              <a:avLst/>
            </a:prstGeom>
            <a:noFill/>
            <a:ln cap="flat" cmpd="sng" w="508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482" name="Google Shape;4482;p87"/>
          <p:cNvSpPr txBox="1"/>
          <p:nvPr/>
        </p:nvSpPr>
        <p:spPr>
          <a:xfrm>
            <a:off x="5486400" y="457200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Graph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83" name="Google Shape;4483;p87"/>
          <p:cNvGrpSpPr/>
          <p:nvPr/>
        </p:nvGrpSpPr>
        <p:grpSpPr>
          <a:xfrm>
            <a:off x="4600135" y="1842868"/>
            <a:ext cx="4131115" cy="4557932"/>
            <a:chOff x="5029200" y="2103116"/>
            <a:chExt cx="3702050" cy="4297684"/>
          </a:xfrm>
        </p:grpSpPr>
        <p:sp>
          <p:nvSpPr>
            <p:cNvPr id="4484" name="Google Shape;4484;p87"/>
            <p:cNvSpPr/>
            <p:nvPr/>
          </p:nvSpPr>
          <p:spPr>
            <a:xfrm>
              <a:off x="6629400" y="2286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5" name="Google Shape;4485;p87"/>
            <p:cNvSpPr/>
            <p:nvPr/>
          </p:nvSpPr>
          <p:spPr>
            <a:xfrm>
              <a:off x="8229600" y="2286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86" name="Google Shape;4486;p87"/>
            <p:cNvCxnSpPr/>
            <p:nvPr/>
          </p:nvCxnSpPr>
          <p:spPr>
            <a:xfrm>
              <a:off x="7086600" y="2514600"/>
              <a:ext cx="1143000" cy="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487" name="Google Shape;4487;p87"/>
            <p:cNvSpPr txBox="1"/>
            <p:nvPr/>
          </p:nvSpPr>
          <p:spPr>
            <a:xfrm>
              <a:off x="7543800" y="2103116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p87"/>
            <p:cNvSpPr/>
            <p:nvPr/>
          </p:nvSpPr>
          <p:spPr>
            <a:xfrm>
              <a:off x="7391400" y="32004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9" name="Google Shape;4489;p87"/>
            <p:cNvSpPr/>
            <p:nvPr/>
          </p:nvSpPr>
          <p:spPr>
            <a:xfrm>
              <a:off x="5638800" y="3810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0" name="Google Shape;4490;p87"/>
            <p:cNvSpPr/>
            <p:nvPr/>
          </p:nvSpPr>
          <p:spPr>
            <a:xfrm>
              <a:off x="6781800" y="59436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1" name="Google Shape;4491;p87"/>
            <p:cNvSpPr/>
            <p:nvPr/>
          </p:nvSpPr>
          <p:spPr>
            <a:xfrm>
              <a:off x="8153400" y="3276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2" name="Google Shape;4492;p87"/>
            <p:cNvSpPr/>
            <p:nvPr/>
          </p:nvSpPr>
          <p:spPr>
            <a:xfrm>
              <a:off x="7391400" y="42672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93" name="Google Shape;4493;p87"/>
            <p:cNvCxnSpPr/>
            <p:nvPr/>
          </p:nvCxnSpPr>
          <p:spPr>
            <a:xfrm flipH="1">
              <a:off x="6029325" y="2676525"/>
              <a:ext cx="666750" cy="12001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94" name="Google Shape;4494;p87"/>
            <p:cNvCxnSpPr/>
            <p:nvPr/>
          </p:nvCxnSpPr>
          <p:spPr>
            <a:xfrm>
              <a:off x="6029325" y="4200525"/>
              <a:ext cx="819150" cy="18097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95" name="Google Shape;4495;p87"/>
            <p:cNvCxnSpPr/>
            <p:nvPr/>
          </p:nvCxnSpPr>
          <p:spPr>
            <a:xfrm flipH="1" rot="10800000">
              <a:off x="7172325" y="4724400"/>
              <a:ext cx="447675" cy="1285875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96" name="Google Shape;4496;p87"/>
            <p:cNvCxnSpPr/>
            <p:nvPr/>
          </p:nvCxnSpPr>
          <p:spPr>
            <a:xfrm flipH="1">
              <a:off x="7781925" y="3667125"/>
              <a:ext cx="438150" cy="6667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97" name="Google Shape;4497;p87"/>
            <p:cNvCxnSpPr/>
            <p:nvPr/>
          </p:nvCxnSpPr>
          <p:spPr>
            <a:xfrm>
              <a:off x="7620000" y="3657600"/>
              <a:ext cx="0" cy="6096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98" name="Google Shape;4498;p87"/>
            <p:cNvCxnSpPr/>
            <p:nvPr/>
          </p:nvCxnSpPr>
          <p:spPr>
            <a:xfrm>
              <a:off x="6858000" y="2743200"/>
              <a:ext cx="152400" cy="32004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99" name="Google Shape;4499;p87"/>
            <p:cNvCxnSpPr/>
            <p:nvPr/>
          </p:nvCxnSpPr>
          <p:spPr>
            <a:xfrm flipH="1">
              <a:off x="7781925" y="2676525"/>
              <a:ext cx="514350" cy="59055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00" name="Google Shape;4500;p87"/>
            <p:cNvCxnSpPr/>
            <p:nvPr/>
          </p:nvCxnSpPr>
          <p:spPr>
            <a:xfrm flipH="1">
              <a:off x="8382000" y="2743200"/>
              <a:ext cx="76200" cy="53340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501" name="Google Shape;4501;p87"/>
            <p:cNvSpPr/>
            <p:nvPr/>
          </p:nvSpPr>
          <p:spPr>
            <a:xfrm>
              <a:off x="8153400" y="52578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2" name="Google Shape;4502;p87"/>
            <p:cNvSpPr/>
            <p:nvPr/>
          </p:nvSpPr>
          <p:spPr>
            <a:xfrm>
              <a:off x="5791200" y="54864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3" name="Google Shape;4503;p87"/>
            <p:cNvSpPr/>
            <p:nvPr/>
          </p:nvSpPr>
          <p:spPr>
            <a:xfrm>
              <a:off x="5029200" y="3124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4" name="Google Shape;4504;p87"/>
            <p:cNvCxnSpPr/>
            <p:nvPr/>
          </p:nvCxnSpPr>
          <p:spPr>
            <a:xfrm flipH="1" rot="10800000">
              <a:off x="7239000" y="5648325"/>
              <a:ext cx="981075" cy="523875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05" name="Google Shape;4505;p87"/>
            <p:cNvCxnSpPr/>
            <p:nvPr/>
          </p:nvCxnSpPr>
          <p:spPr>
            <a:xfrm rot="10800000">
              <a:off x="6172200" y="5867400"/>
              <a:ext cx="600075" cy="295275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06" name="Google Shape;4506;p87"/>
            <p:cNvCxnSpPr/>
            <p:nvPr/>
          </p:nvCxnSpPr>
          <p:spPr>
            <a:xfrm rot="10800000">
              <a:off x="5419725" y="3514725"/>
              <a:ext cx="285750" cy="36195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07" name="Google Shape;4507;p87"/>
            <p:cNvCxnSpPr/>
            <p:nvPr/>
          </p:nvCxnSpPr>
          <p:spPr>
            <a:xfrm rot="10800000">
              <a:off x="7781925" y="4657725"/>
              <a:ext cx="438150" cy="6667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08" name="Google Shape;4508;p87"/>
            <p:cNvCxnSpPr/>
            <p:nvPr/>
          </p:nvCxnSpPr>
          <p:spPr>
            <a:xfrm>
              <a:off x="8382000" y="3733800"/>
              <a:ext cx="0" cy="15240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09" name="Google Shape;4509;p87"/>
            <p:cNvCxnSpPr/>
            <p:nvPr/>
          </p:nvCxnSpPr>
          <p:spPr>
            <a:xfrm flipH="1" rot="10800000">
              <a:off x="5419725" y="2514600"/>
              <a:ext cx="1209675" cy="676275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510" name="Google Shape;4510;p87"/>
            <p:cNvSpPr txBox="1"/>
            <p:nvPr/>
          </p:nvSpPr>
          <p:spPr>
            <a:xfrm>
              <a:off x="5598944" y="34290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p87"/>
            <p:cNvSpPr txBox="1"/>
            <p:nvPr/>
          </p:nvSpPr>
          <p:spPr>
            <a:xfrm>
              <a:off x="7315200" y="38100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p87"/>
            <p:cNvSpPr txBox="1"/>
            <p:nvPr/>
          </p:nvSpPr>
          <p:spPr>
            <a:xfrm>
              <a:off x="7952936" y="3886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13" name="Google Shape;4513;p87"/>
            <p:cNvSpPr txBox="1"/>
            <p:nvPr/>
          </p:nvSpPr>
          <p:spPr>
            <a:xfrm>
              <a:off x="7707920" y="2743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p87"/>
            <p:cNvSpPr txBox="1"/>
            <p:nvPr/>
          </p:nvSpPr>
          <p:spPr>
            <a:xfrm>
              <a:off x="8458200" y="2819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p87"/>
            <p:cNvSpPr txBox="1"/>
            <p:nvPr/>
          </p:nvSpPr>
          <p:spPr>
            <a:xfrm>
              <a:off x="7924800" y="4724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6" name="Google Shape;4516;p87"/>
            <p:cNvSpPr txBox="1"/>
            <p:nvPr/>
          </p:nvSpPr>
          <p:spPr>
            <a:xfrm>
              <a:off x="8410136" y="4267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17" name="Google Shape;4517;p87"/>
            <p:cNvSpPr txBox="1"/>
            <p:nvPr/>
          </p:nvSpPr>
          <p:spPr>
            <a:xfrm>
              <a:off x="7772400" y="5867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87"/>
            <p:cNvSpPr txBox="1"/>
            <p:nvPr/>
          </p:nvSpPr>
          <p:spPr>
            <a:xfrm>
              <a:off x="7391400" y="5105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87"/>
            <p:cNvSpPr txBox="1"/>
            <p:nvPr/>
          </p:nvSpPr>
          <p:spPr>
            <a:xfrm>
              <a:off x="6324600" y="59436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87"/>
            <p:cNvSpPr txBox="1"/>
            <p:nvPr/>
          </p:nvSpPr>
          <p:spPr>
            <a:xfrm>
              <a:off x="5666936" y="4724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21" name="Google Shape;4521;p87"/>
            <p:cNvSpPr txBox="1"/>
            <p:nvPr/>
          </p:nvSpPr>
          <p:spPr>
            <a:xfrm>
              <a:off x="6352736" y="4724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22" name="Google Shape;4522;p87"/>
            <p:cNvSpPr txBox="1"/>
            <p:nvPr/>
          </p:nvSpPr>
          <p:spPr>
            <a:xfrm>
              <a:off x="5791200" y="245012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p87"/>
            <p:cNvSpPr txBox="1"/>
            <p:nvPr/>
          </p:nvSpPr>
          <p:spPr>
            <a:xfrm>
              <a:off x="6324600" y="3200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p87"/>
            <p:cNvSpPr txBox="1"/>
            <p:nvPr/>
          </p:nvSpPr>
          <p:spPr>
            <a:xfrm>
              <a:off x="6513337" y="4114800"/>
              <a:ext cx="557725" cy="3446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25" name="Google Shape;4525;p87"/>
            <p:cNvSpPr txBox="1"/>
            <p:nvPr/>
          </p:nvSpPr>
          <p:spPr>
            <a:xfrm>
              <a:off x="5105400" y="32004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p87"/>
            <p:cNvSpPr txBox="1"/>
            <p:nvPr/>
          </p:nvSpPr>
          <p:spPr>
            <a:xfrm>
              <a:off x="6705600" y="23622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87"/>
            <p:cNvSpPr txBox="1"/>
            <p:nvPr/>
          </p:nvSpPr>
          <p:spPr>
            <a:xfrm>
              <a:off x="8305800" y="23622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87"/>
            <p:cNvSpPr txBox="1"/>
            <p:nvPr/>
          </p:nvSpPr>
          <p:spPr>
            <a:xfrm>
              <a:off x="5715000" y="38862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9" name="Google Shape;4529;p87"/>
            <p:cNvSpPr txBox="1"/>
            <p:nvPr/>
          </p:nvSpPr>
          <p:spPr>
            <a:xfrm>
              <a:off x="7467600" y="3276600"/>
              <a:ext cx="2921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0" name="Google Shape;4530;p87"/>
            <p:cNvSpPr txBox="1"/>
            <p:nvPr/>
          </p:nvSpPr>
          <p:spPr>
            <a:xfrm>
              <a:off x="8229600" y="3352800"/>
              <a:ext cx="282575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87"/>
            <p:cNvSpPr txBox="1"/>
            <p:nvPr/>
          </p:nvSpPr>
          <p:spPr>
            <a:xfrm>
              <a:off x="7467600" y="43434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87"/>
            <p:cNvSpPr txBox="1"/>
            <p:nvPr/>
          </p:nvSpPr>
          <p:spPr>
            <a:xfrm>
              <a:off x="5867400" y="55626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87"/>
            <p:cNvSpPr txBox="1"/>
            <p:nvPr/>
          </p:nvSpPr>
          <p:spPr>
            <a:xfrm>
              <a:off x="8229600" y="5334000"/>
              <a:ext cx="24288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87"/>
            <p:cNvSpPr txBox="1"/>
            <p:nvPr/>
          </p:nvSpPr>
          <p:spPr>
            <a:xfrm>
              <a:off x="6858000" y="6019800"/>
              <a:ext cx="2540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35" name="Google Shape;4535;p87"/>
            <p:cNvCxnSpPr/>
            <p:nvPr/>
          </p:nvCxnSpPr>
          <p:spPr>
            <a:xfrm>
              <a:off x="5867400" y="4267200"/>
              <a:ext cx="152400" cy="12192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536" name="Google Shape;4536;p87"/>
          <p:cNvSpPr txBox="1"/>
          <p:nvPr/>
        </p:nvSpPr>
        <p:spPr>
          <a:xfrm>
            <a:off x="239151" y="576770"/>
            <a:ext cx="36435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Possibilities  from added edge &lt;A,D&gt;  &lt;A,B&gt;  &lt;B,C&gt; and &lt;C,F&gt;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7" name="Google Shape;4537;p8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1" name="Shape 4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2" name="Google Shape;4542;p88"/>
          <p:cNvSpPr/>
          <p:nvPr/>
        </p:nvSpPr>
        <p:spPr>
          <a:xfrm>
            <a:off x="17526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3" name="Google Shape;4543;p88"/>
          <p:cNvSpPr/>
          <p:nvPr/>
        </p:nvSpPr>
        <p:spPr>
          <a:xfrm>
            <a:off x="33528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44" name="Google Shape;4544;p88"/>
          <p:cNvCxnSpPr/>
          <p:nvPr/>
        </p:nvCxnSpPr>
        <p:spPr>
          <a:xfrm>
            <a:off x="2209800" y="2286000"/>
            <a:ext cx="1143000" cy="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45" name="Google Shape;4545;p88"/>
          <p:cNvSpPr txBox="1"/>
          <p:nvPr/>
        </p:nvSpPr>
        <p:spPr>
          <a:xfrm>
            <a:off x="2667000" y="186044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6" name="Google Shape;4546;p88"/>
          <p:cNvSpPr/>
          <p:nvPr/>
        </p:nvSpPr>
        <p:spPr>
          <a:xfrm>
            <a:off x="2514600" y="29718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7" name="Google Shape;4547;p88"/>
          <p:cNvSpPr/>
          <p:nvPr/>
        </p:nvSpPr>
        <p:spPr>
          <a:xfrm>
            <a:off x="762000" y="3581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8" name="Google Shape;4548;p88"/>
          <p:cNvSpPr/>
          <p:nvPr/>
        </p:nvSpPr>
        <p:spPr>
          <a:xfrm>
            <a:off x="1905000" y="5715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9" name="Google Shape;4549;p88"/>
          <p:cNvSpPr/>
          <p:nvPr/>
        </p:nvSpPr>
        <p:spPr>
          <a:xfrm>
            <a:off x="3276600" y="30480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0" name="Google Shape;4550;p88"/>
          <p:cNvSpPr/>
          <p:nvPr/>
        </p:nvSpPr>
        <p:spPr>
          <a:xfrm>
            <a:off x="2514600" y="4038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51" name="Google Shape;4551;p88"/>
          <p:cNvCxnSpPr/>
          <p:nvPr/>
        </p:nvCxnSpPr>
        <p:spPr>
          <a:xfrm flipH="1">
            <a:off x="1152525" y="2447925"/>
            <a:ext cx="666750" cy="12001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52" name="Google Shape;4552;p88"/>
          <p:cNvCxnSpPr/>
          <p:nvPr/>
        </p:nvCxnSpPr>
        <p:spPr>
          <a:xfrm>
            <a:off x="1152525" y="3971925"/>
            <a:ext cx="819150" cy="1809750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53" name="Google Shape;4553;p88"/>
          <p:cNvCxnSpPr/>
          <p:nvPr/>
        </p:nvCxnSpPr>
        <p:spPr>
          <a:xfrm flipH="1" rot="10800000">
            <a:off x="2295525" y="4495800"/>
            <a:ext cx="447675" cy="12858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54" name="Google Shape;4554;p88"/>
          <p:cNvCxnSpPr/>
          <p:nvPr/>
        </p:nvCxnSpPr>
        <p:spPr>
          <a:xfrm flipH="1">
            <a:off x="2905125" y="3438525"/>
            <a:ext cx="438150" cy="666750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55" name="Google Shape;4555;p88"/>
          <p:cNvCxnSpPr/>
          <p:nvPr/>
        </p:nvCxnSpPr>
        <p:spPr>
          <a:xfrm>
            <a:off x="2743200" y="3429000"/>
            <a:ext cx="0" cy="609600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56" name="Google Shape;4556;p88"/>
          <p:cNvCxnSpPr/>
          <p:nvPr/>
        </p:nvCxnSpPr>
        <p:spPr>
          <a:xfrm>
            <a:off x="1981200" y="2514600"/>
            <a:ext cx="152400" cy="3200400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57" name="Google Shape;4557;p88"/>
          <p:cNvCxnSpPr/>
          <p:nvPr/>
        </p:nvCxnSpPr>
        <p:spPr>
          <a:xfrm flipH="1">
            <a:off x="2905125" y="2447925"/>
            <a:ext cx="514350" cy="59055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58" name="Google Shape;4558;p88"/>
          <p:cNvCxnSpPr/>
          <p:nvPr/>
        </p:nvCxnSpPr>
        <p:spPr>
          <a:xfrm flipH="1">
            <a:off x="3505200" y="2514600"/>
            <a:ext cx="76200" cy="53340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59" name="Google Shape;4559;p88"/>
          <p:cNvSpPr txBox="1"/>
          <p:nvPr/>
        </p:nvSpPr>
        <p:spPr>
          <a:xfrm>
            <a:off x="4191000" y="0"/>
            <a:ext cx="762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0" name="Google Shape;4560;p88"/>
          <p:cNvSpPr/>
          <p:nvPr/>
        </p:nvSpPr>
        <p:spPr>
          <a:xfrm>
            <a:off x="32766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1" name="Google Shape;4561;p88"/>
          <p:cNvSpPr/>
          <p:nvPr/>
        </p:nvSpPr>
        <p:spPr>
          <a:xfrm>
            <a:off x="914400" y="5257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2" name="Google Shape;4562;p88"/>
          <p:cNvSpPr/>
          <p:nvPr/>
        </p:nvSpPr>
        <p:spPr>
          <a:xfrm>
            <a:off x="152400" y="28956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63" name="Google Shape;4563;p88"/>
          <p:cNvCxnSpPr/>
          <p:nvPr/>
        </p:nvCxnSpPr>
        <p:spPr>
          <a:xfrm flipH="1" rot="10800000">
            <a:off x="2362200" y="5419725"/>
            <a:ext cx="981075" cy="5238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64" name="Google Shape;4564;p88"/>
          <p:cNvCxnSpPr/>
          <p:nvPr/>
        </p:nvCxnSpPr>
        <p:spPr>
          <a:xfrm rot="10800000">
            <a:off x="1304925" y="5648325"/>
            <a:ext cx="600075" cy="2952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65" name="Google Shape;4565;p88"/>
          <p:cNvCxnSpPr/>
          <p:nvPr/>
        </p:nvCxnSpPr>
        <p:spPr>
          <a:xfrm rot="10800000">
            <a:off x="542925" y="3286125"/>
            <a:ext cx="285750" cy="36195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66" name="Google Shape;4566;p88"/>
          <p:cNvCxnSpPr/>
          <p:nvPr/>
        </p:nvCxnSpPr>
        <p:spPr>
          <a:xfrm rot="10800000">
            <a:off x="2905125" y="44291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67" name="Google Shape;4567;p88"/>
          <p:cNvCxnSpPr/>
          <p:nvPr/>
        </p:nvCxnSpPr>
        <p:spPr>
          <a:xfrm>
            <a:off x="3505200" y="3505200"/>
            <a:ext cx="0" cy="1524000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68" name="Google Shape;4568;p88"/>
          <p:cNvCxnSpPr/>
          <p:nvPr/>
        </p:nvCxnSpPr>
        <p:spPr>
          <a:xfrm flipH="1" rot="10800000">
            <a:off x="542925" y="2286000"/>
            <a:ext cx="1209675" cy="676275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69" name="Google Shape;4569;p88"/>
          <p:cNvSpPr txBox="1"/>
          <p:nvPr/>
        </p:nvSpPr>
        <p:spPr>
          <a:xfrm>
            <a:off x="708076" y="314412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0" name="Google Shape;4570;p88"/>
          <p:cNvSpPr txBox="1"/>
          <p:nvPr/>
        </p:nvSpPr>
        <p:spPr>
          <a:xfrm>
            <a:off x="2438400" y="3581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1" name="Google Shape;4571;p88"/>
          <p:cNvSpPr txBox="1"/>
          <p:nvPr/>
        </p:nvSpPr>
        <p:spPr>
          <a:xfrm>
            <a:off x="3118340" y="374200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2" name="Google Shape;4572;p88"/>
          <p:cNvSpPr txBox="1"/>
          <p:nvPr/>
        </p:nvSpPr>
        <p:spPr>
          <a:xfrm>
            <a:off x="2802984" y="2514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3" name="Google Shape;4573;p88"/>
          <p:cNvSpPr txBox="1"/>
          <p:nvPr/>
        </p:nvSpPr>
        <p:spPr>
          <a:xfrm>
            <a:off x="3637672" y="2590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4" name="Google Shape;4574;p88"/>
          <p:cNvSpPr txBox="1"/>
          <p:nvPr/>
        </p:nvSpPr>
        <p:spPr>
          <a:xfrm>
            <a:off x="3048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5" name="Google Shape;4575;p88"/>
          <p:cNvSpPr txBox="1"/>
          <p:nvPr/>
        </p:nvSpPr>
        <p:spPr>
          <a:xfrm>
            <a:off x="3505200" y="4038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6" name="Google Shape;4576;p88"/>
          <p:cNvSpPr txBox="1"/>
          <p:nvPr/>
        </p:nvSpPr>
        <p:spPr>
          <a:xfrm>
            <a:off x="2895600" y="5638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7" name="Google Shape;4577;p88"/>
          <p:cNvSpPr txBox="1"/>
          <p:nvPr/>
        </p:nvSpPr>
        <p:spPr>
          <a:xfrm>
            <a:off x="2514600" y="4876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8" name="Google Shape;4578;p88"/>
          <p:cNvSpPr txBox="1"/>
          <p:nvPr/>
        </p:nvSpPr>
        <p:spPr>
          <a:xfrm>
            <a:off x="1447800" y="586974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9" name="Google Shape;4579;p88"/>
          <p:cNvSpPr txBox="1"/>
          <p:nvPr/>
        </p:nvSpPr>
        <p:spPr>
          <a:xfrm>
            <a:off x="762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0" name="Google Shape;4580;p88"/>
          <p:cNvSpPr txBox="1"/>
          <p:nvPr/>
        </p:nvSpPr>
        <p:spPr>
          <a:xfrm>
            <a:off x="14478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1" name="Google Shape;4581;p88"/>
          <p:cNvSpPr txBox="1"/>
          <p:nvPr/>
        </p:nvSpPr>
        <p:spPr>
          <a:xfrm>
            <a:off x="914400" y="216524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2" name="Google Shape;4582;p88"/>
          <p:cNvSpPr txBox="1"/>
          <p:nvPr/>
        </p:nvSpPr>
        <p:spPr>
          <a:xfrm>
            <a:off x="1447800" y="2971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3" name="Google Shape;4583;p88"/>
          <p:cNvSpPr txBox="1"/>
          <p:nvPr/>
        </p:nvSpPr>
        <p:spPr>
          <a:xfrm>
            <a:off x="1617779" y="3886199"/>
            <a:ext cx="534279" cy="376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4" name="Google Shape;4584;p88"/>
          <p:cNvSpPr txBox="1"/>
          <p:nvPr/>
        </p:nvSpPr>
        <p:spPr>
          <a:xfrm>
            <a:off x="228600" y="2971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5" name="Google Shape;4585;p88"/>
          <p:cNvSpPr txBox="1"/>
          <p:nvPr/>
        </p:nvSpPr>
        <p:spPr>
          <a:xfrm>
            <a:off x="18288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6" name="Google Shape;4586;p88"/>
          <p:cNvSpPr txBox="1"/>
          <p:nvPr/>
        </p:nvSpPr>
        <p:spPr>
          <a:xfrm>
            <a:off x="34290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7" name="Google Shape;4587;p88"/>
          <p:cNvSpPr txBox="1"/>
          <p:nvPr/>
        </p:nvSpPr>
        <p:spPr>
          <a:xfrm>
            <a:off x="838200" y="3657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8" name="Google Shape;4588;p88"/>
          <p:cNvSpPr txBox="1"/>
          <p:nvPr/>
        </p:nvSpPr>
        <p:spPr>
          <a:xfrm>
            <a:off x="2590800" y="30480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9" name="Google Shape;4589;p88"/>
          <p:cNvSpPr txBox="1"/>
          <p:nvPr/>
        </p:nvSpPr>
        <p:spPr>
          <a:xfrm>
            <a:off x="3352800" y="31242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0" name="Google Shape;4590;p88"/>
          <p:cNvSpPr txBox="1"/>
          <p:nvPr/>
        </p:nvSpPr>
        <p:spPr>
          <a:xfrm>
            <a:off x="2590800" y="4114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1" name="Google Shape;4591;p88"/>
          <p:cNvSpPr txBox="1"/>
          <p:nvPr/>
        </p:nvSpPr>
        <p:spPr>
          <a:xfrm>
            <a:off x="990600" y="53340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2" name="Google Shape;4592;p88"/>
          <p:cNvSpPr txBox="1"/>
          <p:nvPr/>
        </p:nvSpPr>
        <p:spPr>
          <a:xfrm>
            <a:off x="33528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3" name="Google Shape;4593;p88"/>
          <p:cNvSpPr txBox="1"/>
          <p:nvPr/>
        </p:nvSpPr>
        <p:spPr>
          <a:xfrm>
            <a:off x="1981200" y="57912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94" name="Google Shape;4594;p88"/>
          <p:cNvCxnSpPr/>
          <p:nvPr/>
        </p:nvCxnSpPr>
        <p:spPr>
          <a:xfrm>
            <a:off x="990600" y="4038600"/>
            <a:ext cx="152400" cy="1219200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95" name="Google Shape;4595;p88"/>
          <p:cNvSpPr txBox="1"/>
          <p:nvPr/>
        </p:nvSpPr>
        <p:spPr>
          <a:xfrm>
            <a:off x="5486400" y="457200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Graph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96" name="Google Shape;4596;p88"/>
          <p:cNvGrpSpPr/>
          <p:nvPr/>
        </p:nvGrpSpPr>
        <p:grpSpPr>
          <a:xfrm>
            <a:off x="4628271" y="1941342"/>
            <a:ext cx="4102979" cy="4459458"/>
            <a:chOff x="5029200" y="2131252"/>
            <a:chExt cx="3702050" cy="4269548"/>
          </a:xfrm>
        </p:grpSpPr>
        <p:sp>
          <p:nvSpPr>
            <p:cNvPr id="4597" name="Google Shape;4597;p88"/>
            <p:cNvSpPr/>
            <p:nvPr/>
          </p:nvSpPr>
          <p:spPr>
            <a:xfrm>
              <a:off x="6629400" y="2286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8" name="Google Shape;4598;p88"/>
            <p:cNvSpPr/>
            <p:nvPr/>
          </p:nvSpPr>
          <p:spPr>
            <a:xfrm>
              <a:off x="8229600" y="2286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99" name="Google Shape;4599;p88"/>
            <p:cNvCxnSpPr/>
            <p:nvPr/>
          </p:nvCxnSpPr>
          <p:spPr>
            <a:xfrm>
              <a:off x="7086600" y="2514600"/>
              <a:ext cx="1143000" cy="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600" name="Google Shape;4600;p88"/>
            <p:cNvSpPr txBox="1"/>
            <p:nvPr/>
          </p:nvSpPr>
          <p:spPr>
            <a:xfrm>
              <a:off x="7614140" y="2131252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1" name="Google Shape;4601;p88"/>
            <p:cNvSpPr/>
            <p:nvPr/>
          </p:nvSpPr>
          <p:spPr>
            <a:xfrm>
              <a:off x="7391400" y="32004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2" name="Google Shape;4602;p88"/>
            <p:cNvSpPr/>
            <p:nvPr/>
          </p:nvSpPr>
          <p:spPr>
            <a:xfrm>
              <a:off x="5638800" y="3810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3" name="Google Shape;4603;p88"/>
            <p:cNvSpPr/>
            <p:nvPr/>
          </p:nvSpPr>
          <p:spPr>
            <a:xfrm>
              <a:off x="6781800" y="59436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4" name="Google Shape;4604;p88"/>
            <p:cNvSpPr/>
            <p:nvPr/>
          </p:nvSpPr>
          <p:spPr>
            <a:xfrm>
              <a:off x="8153400" y="3276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5" name="Google Shape;4605;p88"/>
            <p:cNvSpPr/>
            <p:nvPr/>
          </p:nvSpPr>
          <p:spPr>
            <a:xfrm>
              <a:off x="7391400" y="4267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06" name="Google Shape;4606;p88"/>
            <p:cNvCxnSpPr/>
            <p:nvPr/>
          </p:nvCxnSpPr>
          <p:spPr>
            <a:xfrm flipH="1">
              <a:off x="6029325" y="2676525"/>
              <a:ext cx="666750" cy="12001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07" name="Google Shape;4607;p88"/>
            <p:cNvCxnSpPr/>
            <p:nvPr/>
          </p:nvCxnSpPr>
          <p:spPr>
            <a:xfrm>
              <a:off x="6029325" y="4200525"/>
              <a:ext cx="819150" cy="18097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08" name="Google Shape;4608;p88"/>
            <p:cNvCxnSpPr/>
            <p:nvPr/>
          </p:nvCxnSpPr>
          <p:spPr>
            <a:xfrm flipH="1" rot="10800000">
              <a:off x="7172325" y="4724400"/>
              <a:ext cx="447675" cy="1285875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09" name="Google Shape;4609;p88"/>
            <p:cNvCxnSpPr/>
            <p:nvPr/>
          </p:nvCxnSpPr>
          <p:spPr>
            <a:xfrm flipH="1">
              <a:off x="7781925" y="3667125"/>
              <a:ext cx="438150" cy="6667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10" name="Google Shape;4610;p88"/>
            <p:cNvCxnSpPr/>
            <p:nvPr/>
          </p:nvCxnSpPr>
          <p:spPr>
            <a:xfrm>
              <a:off x="7620000" y="3657600"/>
              <a:ext cx="0" cy="60960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11" name="Google Shape;4611;p88"/>
            <p:cNvCxnSpPr/>
            <p:nvPr/>
          </p:nvCxnSpPr>
          <p:spPr>
            <a:xfrm>
              <a:off x="6858000" y="2743200"/>
              <a:ext cx="152400" cy="32004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12" name="Google Shape;4612;p88"/>
            <p:cNvCxnSpPr/>
            <p:nvPr/>
          </p:nvCxnSpPr>
          <p:spPr>
            <a:xfrm flipH="1">
              <a:off x="7781925" y="2676525"/>
              <a:ext cx="514350" cy="59055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13" name="Google Shape;4613;p88"/>
            <p:cNvCxnSpPr/>
            <p:nvPr/>
          </p:nvCxnSpPr>
          <p:spPr>
            <a:xfrm flipH="1">
              <a:off x="8382000" y="2743200"/>
              <a:ext cx="76200" cy="53340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614" name="Google Shape;4614;p88"/>
            <p:cNvSpPr/>
            <p:nvPr/>
          </p:nvSpPr>
          <p:spPr>
            <a:xfrm>
              <a:off x="8153400" y="52578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5" name="Google Shape;4615;p88"/>
            <p:cNvSpPr/>
            <p:nvPr/>
          </p:nvSpPr>
          <p:spPr>
            <a:xfrm>
              <a:off x="5791200" y="54864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6" name="Google Shape;4616;p88"/>
            <p:cNvSpPr/>
            <p:nvPr/>
          </p:nvSpPr>
          <p:spPr>
            <a:xfrm>
              <a:off x="5029200" y="3124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7" name="Google Shape;4617;p88"/>
            <p:cNvCxnSpPr/>
            <p:nvPr/>
          </p:nvCxnSpPr>
          <p:spPr>
            <a:xfrm flipH="1" rot="10800000">
              <a:off x="7239000" y="5648325"/>
              <a:ext cx="981075" cy="523875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18" name="Google Shape;4618;p88"/>
            <p:cNvCxnSpPr/>
            <p:nvPr/>
          </p:nvCxnSpPr>
          <p:spPr>
            <a:xfrm rot="10800000">
              <a:off x="6172200" y="5867400"/>
              <a:ext cx="600075" cy="295275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19" name="Google Shape;4619;p88"/>
            <p:cNvCxnSpPr/>
            <p:nvPr/>
          </p:nvCxnSpPr>
          <p:spPr>
            <a:xfrm rot="10800000">
              <a:off x="5419725" y="3514725"/>
              <a:ext cx="285750" cy="36195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20" name="Google Shape;4620;p88"/>
            <p:cNvCxnSpPr/>
            <p:nvPr/>
          </p:nvCxnSpPr>
          <p:spPr>
            <a:xfrm rot="10800000">
              <a:off x="7781925" y="4657725"/>
              <a:ext cx="438150" cy="6667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21" name="Google Shape;4621;p88"/>
            <p:cNvCxnSpPr/>
            <p:nvPr/>
          </p:nvCxnSpPr>
          <p:spPr>
            <a:xfrm>
              <a:off x="8382000" y="3733800"/>
              <a:ext cx="0" cy="15240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22" name="Google Shape;4622;p88"/>
            <p:cNvCxnSpPr/>
            <p:nvPr/>
          </p:nvCxnSpPr>
          <p:spPr>
            <a:xfrm flipH="1" rot="10800000">
              <a:off x="5419725" y="2514600"/>
              <a:ext cx="1209675" cy="676275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623" name="Google Shape;4623;p88"/>
            <p:cNvSpPr txBox="1"/>
            <p:nvPr/>
          </p:nvSpPr>
          <p:spPr>
            <a:xfrm>
              <a:off x="5556740" y="3274252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4" name="Google Shape;4624;p88"/>
            <p:cNvSpPr txBox="1"/>
            <p:nvPr/>
          </p:nvSpPr>
          <p:spPr>
            <a:xfrm>
              <a:off x="7315200" y="38100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5" name="Google Shape;4625;p88"/>
            <p:cNvSpPr txBox="1"/>
            <p:nvPr/>
          </p:nvSpPr>
          <p:spPr>
            <a:xfrm>
              <a:off x="7995140" y="3970608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26" name="Google Shape;4626;p88"/>
            <p:cNvSpPr txBox="1"/>
            <p:nvPr/>
          </p:nvSpPr>
          <p:spPr>
            <a:xfrm>
              <a:off x="7665716" y="2743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7" name="Google Shape;4627;p88"/>
            <p:cNvSpPr txBox="1"/>
            <p:nvPr/>
          </p:nvSpPr>
          <p:spPr>
            <a:xfrm>
              <a:off x="8458200" y="2819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8" name="Google Shape;4628;p88"/>
            <p:cNvSpPr txBox="1"/>
            <p:nvPr/>
          </p:nvSpPr>
          <p:spPr>
            <a:xfrm>
              <a:off x="7924800" y="4724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9" name="Google Shape;4629;p88"/>
            <p:cNvSpPr txBox="1"/>
            <p:nvPr/>
          </p:nvSpPr>
          <p:spPr>
            <a:xfrm>
              <a:off x="8382000" y="4267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30" name="Google Shape;4630;p88"/>
            <p:cNvSpPr txBox="1"/>
            <p:nvPr/>
          </p:nvSpPr>
          <p:spPr>
            <a:xfrm>
              <a:off x="7772400" y="5867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1" name="Google Shape;4631;p88"/>
            <p:cNvSpPr txBox="1"/>
            <p:nvPr/>
          </p:nvSpPr>
          <p:spPr>
            <a:xfrm>
              <a:off x="7391400" y="5105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2" name="Google Shape;4632;p88"/>
            <p:cNvSpPr txBox="1"/>
            <p:nvPr/>
          </p:nvSpPr>
          <p:spPr>
            <a:xfrm>
              <a:off x="6324600" y="59436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3" name="Google Shape;4633;p88"/>
            <p:cNvSpPr txBox="1"/>
            <p:nvPr/>
          </p:nvSpPr>
          <p:spPr>
            <a:xfrm>
              <a:off x="5638800" y="4724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34" name="Google Shape;4634;p88"/>
            <p:cNvSpPr txBox="1"/>
            <p:nvPr/>
          </p:nvSpPr>
          <p:spPr>
            <a:xfrm>
              <a:off x="6324600" y="4724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35" name="Google Shape;4635;p88"/>
            <p:cNvSpPr txBox="1"/>
            <p:nvPr/>
          </p:nvSpPr>
          <p:spPr>
            <a:xfrm>
              <a:off x="5861540" y="2436052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6" name="Google Shape;4636;p88"/>
            <p:cNvSpPr txBox="1"/>
            <p:nvPr/>
          </p:nvSpPr>
          <p:spPr>
            <a:xfrm>
              <a:off x="6324600" y="3200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7" name="Google Shape;4637;p88"/>
            <p:cNvSpPr txBox="1"/>
            <p:nvPr/>
          </p:nvSpPr>
          <p:spPr>
            <a:xfrm>
              <a:off x="6836898" y="4114800"/>
              <a:ext cx="459252" cy="3446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38" name="Google Shape;4638;p88"/>
            <p:cNvSpPr txBox="1"/>
            <p:nvPr/>
          </p:nvSpPr>
          <p:spPr>
            <a:xfrm>
              <a:off x="5105400" y="32004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9" name="Google Shape;4639;p88"/>
            <p:cNvSpPr txBox="1"/>
            <p:nvPr/>
          </p:nvSpPr>
          <p:spPr>
            <a:xfrm>
              <a:off x="6705600" y="23622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0" name="Google Shape;4640;p88"/>
            <p:cNvSpPr txBox="1"/>
            <p:nvPr/>
          </p:nvSpPr>
          <p:spPr>
            <a:xfrm>
              <a:off x="8305800" y="23622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88"/>
            <p:cNvSpPr txBox="1"/>
            <p:nvPr/>
          </p:nvSpPr>
          <p:spPr>
            <a:xfrm>
              <a:off x="5715000" y="38862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2" name="Google Shape;4642;p88"/>
            <p:cNvSpPr txBox="1"/>
            <p:nvPr/>
          </p:nvSpPr>
          <p:spPr>
            <a:xfrm>
              <a:off x="7467600" y="3276600"/>
              <a:ext cx="2921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3" name="Google Shape;4643;p88"/>
            <p:cNvSpPr txBox="1"/>
            <p:nvPr/>
          </p:nvSpPr>
          <p:spPr>
            <a:xfrm>
              <a:off x="8229600" y="3352800"/>
              <a:ext cx="282575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4" name="Google Shape;4644;p88"/>
            <p:cNvSpPr txBox="1"/>
            <p:nvPr/>
          </p:nvSpPr>
          <p:spPr>
            <a:xfrm>
              <a:off x="7467600" y="43434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5" name="Google Shape;4645;p88"/>
            <p:cNvSpPr txBox="1"/>
            <p:nvPr/>
          </p:nvSpPr>
          <p:spPr>
            <a:xfrm>
              <a:off x="5867400" y="55626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6" name="Google Shape;4646;p88"/>
            <p:cNvSpPr txBox="1"/>
            <p:nvPr/>
          </p:nvSpPr>
          <p:spPr>
            <a:xfrm>
              <a:off x="8229600" y="5334000"/>
              <a:ext cx="24288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7" name="Google Shape;4647;p88"/>
            <p:cNvSpPr txBox="1"/>
            <p:nvPr/>
          </p:nvSpPr>
          <p:spPr>
            <a:xfrm>
              <a:off x="6858000" y="6019800"/>
              <a:ext cx="2540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48" name="Google Shape;4648;p88"/>
            <p:cNvCxnSpPr/>
            <p:nvPr/>
          </p:nvCxnSpPr>
          <p:spPr>
            <a:xfrm>
              <a:off x="5867400" y="4267200"/>
              <a:ext cx="152400" cy="12192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649" name="Google Shape;4649;p88"/>
          <p:cNvSpPr txBox="1"/>
          <p:nvPr/>
        </p:nvSpPr>
        <p:spPr>
          <a:xfrm>
            <a:off x="225084" y="281348"/>
            <a:ext cx="36435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Possibilities  from added edge &lt;A,D&gt;  &lt;A,B&gt;  &lt;B,C&gt; &lt;C,F&gt; and &lt;C,E&gt;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0" name="Google Shape;4650;p8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"/>
          <p:cNvSpPr/>
          <p:nvPr/>
        </p:nvSpPr>
        <p:spPr>
          <a:xfrm>
            <a:off x="2133600" y="30480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9"/>
          <p:cNvSpPr/>
          <p:nvPr/>
        </p:nvSpPr>
        <p:spPr>
          <a:xfrm>
            <a:off x="2133600" y="42672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9"/>
          <p:cNvSpPr/>
          <p:nvPr/>
        </p:nvSpPr>
        <p:spPr>
          <a:xfrm>
            <a:off x="3429000" y="30480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9"/>
          <p:cNvSpPr/>
          <p:nvPr/>
        </p:nvSpPr>
        <p:spPr>
          <a:xfrm>
            <a:off x="3429000" y="42672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9"/>
          <p:cNvSpPr/>
          <p:nvPr/>
        </p:nvSpPr>
        <p:spPr>
          <a:xfrm>
            <a:off x="4724400" y="35814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9"/>
          <p:cNvSpPr/>
          <p:nvPr/>
        </p:nvSpPr>
        <p:spPr>
          <a:xfrm>
            <a:off x="5715000" y="43434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9"/>
          <p:cNvSpPr/>
          <p:nvPr/>
        </p:nvSpPr>
        <p:spPr>
          <a:xfrm>
            <a:off x="7010400" y="43434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9"/>
          <p:cNvSpPr/>
          <p:nvPr/>
        </p:nvSpPr>
        <p:spPr>
          <a:xfrm>
            <a:off x="7010400" y="30480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9"/>
          <p:cNvCxnSpPr/>
          <p:nvPr/>
        </p:nvCxnSpPr>
        <p:spPr>
          <a:xfrm rot="5400000">
            <a:off x="2133600" y="2743200"/>
            <a:ext cx="609600" cy="3175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70" name="Google Shape;270;p9"/>
          <p:cNvCxnSpPr/>
          <p:nvPr/>
        </p:nvCxnSpPr>
        <p:spPr>
          <a:xfrm rot="5400000">
            <a:off x="2095500" y="3924300"/>
            <a:ext cx="685800" cy="3175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71" name="Google Shape;271;p9"/>
          <p:cNvCxnSpPr/>
          <p:nvPr/>
        </p:nvCxnSpPr>
        <p:spPr>
          <a:xfrm>
            <a:off x="2743200" y="3314700"/>
            <a:ext cx="685800" cy="1587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72" name="Google Shape;272;p9"/>
          <p:cNvCxnSpPr/>
          <p:nvPr/>
        </p:nvCxnSpPr>
        <p:spPr>
          <a:xfrm rot="-5400000">
            <a:off x="2665412" y="3492500"/>
            <a:ext cx="841375" cy="863600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73" name="Google Shape;273;p9"/>
          <p:cNvCxnSpPr/>
          <p:nvPr/>
        </p:nvCxnSpPr>
        <p:spPr>
          <a:xfrm>
            <a:off x="2743200" y="4533900"/>
            <a:ext cx="685800" cy="1587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74" name="Google Shape;274;p9"/>
          <p:cNvCxnSpPr/>
          <p:nvPr/>
        </p:nvCxnSpPr>
        <p:spPr>
          <a:xfrm rot="5400000">
            <a:off x="3390900" y="3924300"/>
            <a:ext cx="685800" cy="3175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75" name="Google Shape;275;p9"/>
          <p:cNvCxnSpPr/>
          <p:nvPr/>
        </p:nvCxnSpPr>
        <p:spPr>
          <a:xfrm>
            <a:off x="4038600" y="3314700"/>
            <a:ext cx="774700" cy="344487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76" name="Google Shape;276;p9"/>
          <p:cNvCxnSpPr/>
          <p:nvPr/>
        </p:nvCxnSpPr>
        <p:spPr>
          <a:xfrm>
            <a:off x="6324600" y="4610100"/>
            <a:ext cx="685800" cy="1587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77" name="Google Shape;277;p9"/>
          <p:cNvCxnSpPr/>
          <p:nvPr/>
        </p:nvCxnSpPr>
        <p:spPr>
          <a:xfrm rot="-5400000">
            <a:off x="6934200" y="3962400"/>
            <a:ext cx="762000" cy="3175"/>
          </a:xfrm>
          <a:prstGeom prst="straightConnector1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278" name="Google Shape;278;p9"/>
          <p:cNvSpPr txBox="1"/>
          <p:nvPr/>
        </p:nvSpPr>
        <p:spPr>
          <a:xfrm>
            <a:off x="3733800" y="2133600"/>
            <a:ext cx="28194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Disjoint Graphs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9"/>
          <p:cNvSpPr/>
          <p:nvPr/>
        </p:nvSpPr>
        <p:spPr>
          <a:xfrm>
            <a:off x="2133600" y="1905000"/>
            <a:ext cx="609600" cy="533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9"/>
          <p:cNvSpPr/>
          <p:nvPr/>
        </p:nvSpPr>
        <p:spPr>
          <a:xfrm>
            <a:off x="323558" y="5427469"/>
            <a:ext cx="838434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Two subgraphs are edge disjoint if they share no edges, and vertex disjoint if they share no vertices.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9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4" name="Shape 4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5" name="Google Shape;4655;p89"/>
          <p:cNvSpPr/>
          <p:nvPr/>
        </p:nvSpPr>
        <p:spPr>
          <a:xfrm>
            <a:off x="17526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6" name="Google Shape;4656;p89"/>
          <p:cNvSpPr/>
          <p:nvPr/>
        </p:nvSpPr>
        <p:spPr>
          <a:xfrm>
            <a:off x="33528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57" name="Google Shape;4657;p89"/>
          <p:cNvCxnSpPr/>
          <p:nvPr/>
        </p:nvCxnSpPr>
        <p:spPr>
          <a:xfrm>
            <a:off x="2209800" y="2286000"/>
            <a:ext cx="1143000" cy="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58" name="Google Shape;4658;p89"/>
          <p:cNvSpPr txBox="1"/>
          <p:nvPr/>
        </p:nvSpPr>
        <p:spPr>
          <a:xfrm>
            <a:off x="2723272" y="193078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9" name="Google Shape;4659;p89"/>
          <p:cNvSpPr/>
          <p:nvPr/>
        </p:nvSpPr>
        <p:spPr>
          <a:xfrm>
            <a:off x="2514600" y="29718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0" name="Google Shape;4660;p89"/>
          <p:cNvSpPr/>
          <p:nvPr/>
        </p:nvSpPr>
        <p:spPr>
          <a:xfrm>
            <a:off x="762000" y="3581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1" name="Google Shape;4661;p89"/>
          <p:cNvSpPr/>
          <p:nvPr/>
        </p:nvSpPr>
        <p:spPr>
          <a:xfrm>
            <a:off x="1905000" y="5715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2" name="Google Shape;4662;p89"/>
          <p:cNvSpPr/>
          <p:nvPr/>
        </p:nvSpPr>
        <p:spPr>
          <a:xfrm>
            <a:off x="3276600" y="30480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3" name="Google Shape;4663;p89"/>
          <p:cNvSpPr/>
          <p:nvPr/>
        </p:nvSpPr>
        <p:spPr>
          <a:xfrm>
            <a:off x="2514600" y="40386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4" name="Google Shape;4664;p89"/>
          <p:cNvCxnSpPr/>
          <p:nvPr/>
        </p:nvCxnSpPr>
        <p:spPr>
          <a:xfrm flipH="1">
            <a:off x="1152525" y="2447925"/>
            <a:ext cx="666750" cy="12001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65" name="Google Shape;4665;p89"/>
          <p:cNvCxnSpPr/>
          <p:nvPr/>
        </p:nvCxnSpPr>
        <p:spPr>
          <a:xfrm>
            <a:off x="1152525" y="3971925"/>
            <a:ext cx="819150" cy="1809750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66" name="Google Shape;4666;p89"/>
          <p:cNvCxnSpPr/>
          <p:nvPr/>
        </p:nvCxnSpPr>
        <p:spPr>
          <a:xfrm flipH="1" rot="10800000">
            <a:off x="2295525" y="4495800"/>
            <a:ext cx="447675" cy="1285875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67" name="Google Shape;4667;p89"/>
          <p:cNvCxnSpPr/>
          <p:nvPr/>
        </p:nvCxnSpPr>
        <p:spPr>
          <a:xfrm flipH="1">
            <a:off x="2905125" y="3438525"/>
            <a:ext cx="438150" cy="666750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68" name="Google Shape;4668;p89"/>
          <p:cNvCxnSpPr/>
          <p:nvPr/>
        </p:nvCxnSpPr>
        <p:spPr>
          <a:xfrm>
            <a:off x="2743200" y="3429000"/>
            <a:ext cx="0" cy="60960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69" name="Google Shape;4669;p89"/>
          <p:cNvCxnSpPr/>
          <p:nvPr/>
        </p:nvCxnSpPr>
        <p:spPr>
          <a:xfrm>
            <a:off x="1981200" y="2514600"/>
            <a:ext cx="152400" cy="3200400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70" name="Google Shape;4670;p89"/>
          <p:cNvCxnSpPr/>
          <p:nvPr/>
        </p:nvCxnSpPr>
        <p:spPr>
          <a:xfrm flipH="1">
            <a:off x="2905125" y="2447925"/>
            <a:ext cx="514350" cy="59055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71" name="Google Shape;4671;p89"/>
          <p:cNvCxnSpPr/>
          <p:nvPr/>
        </p:nvCxnSpPr>
        <p:spPr>
          <a:xfrm flipH="1">
            <a:off x="3505200" y="2514600"/>
            <a:ext cx="76200" cy="53340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72" name="Google Shape;4672;p89"/>
          <p:cNvSpPr txBox="1"/>
          <p:nvPr/>
        </p:nvSpPr>
        <p:spPr>
          <a:xfrm>
            <a:off x="4191000" y="0"/>
            <a:ext cx="762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3" name="Google Shape;4673;p89"/>
          <p:cNvSpPr/>
          <p:nvPr/>
        </p:nvSpPr>
        <p:spPr>
          <a:xfrm>
            <a:off x="32766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4" name="Google Shape;4674;p89"/>
          <p:cNvSpPr/>
          <p:nvPr/>
        </p:nvSpPr>
        <p:spPr>
          <a:xfrm>
            <a:off x="914400" y="5257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5" name="Google Shape;4675;p89"/>
          <p:cNvSpPr/>
          <p:nvPr/>
        </p:nvSpPr>
        <p:spPr>
          <a:xfrm>
            <a:off x="152400" y="28956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76" name="Google Shape;4676;p89"/>
          <p:cNvCxnSpPr/>
          <p:nvPr/>
        </p:nvCxnSpPr>
        <p:spPr>
          <a:xfrm flipH="1" rot="10800000">
            <a:off x="2362200" y="5419725"/>
            <a:ext cx="981075" cy="5238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77" name="Google Shape;4677;p89"/>
          <p:cNvCxnSpPr/>
          <p:nvPr/>
        </p:nvCxnSpPr>
        <p:spPr>
          <a:xfrm rot="10800000">
            <a:off x="1304925" y="5648325"/>
            <a:ext cx="600075" cy="2952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78" name="Google Shape;4678;p89"/>
          <p:cNvCxnSpPr/>
          <p:nvPr/>
        </p:nvCxnSpPr>
        <p:spPr>
          <a:xfrm rot="10800000">
            <a:off x="542925" y="3286125"/>
            <a:ext cx="285750" cy="36195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79" name="Google Shape;4679;p89"/>
          <p:cNvCxnSpPr/>
          <p:nvPr/>
        </p:nvCxnSpPr>
        <p:spPr>
          <a:xfrm rot="10800000">
            <a:off x="2905125" y="4429125"/>
            <a:ext cx="438150" cy="666750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80" name="Google Shape;4680;p89"/>
          <p:cNvCxnSpPr/>
          <p:nvPr/>
        </p:nvCxnSpPr>
        <p:spPr>
          <a:xfrm>
            <a:off x="3505200" y="3505200"/>
            <a:ext cx="0" cy="1524000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81" name="Google Shape;4681;p89"/>
          <p:cNvCxnSpPr/>
          <p:nvPr/>
        </p:nvCxnSpPr>
        <p:spPr>
          <a:xfrm flipH="1" rot="10800000">
            <a:off x="542925" y="2286000"/>
            <a:ext cx="1209675" cy="676275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82" name="Google Shape;4682;p89"/>
          <p:cNvSpPr txBox="1"/>
          <p:nvPr/>
        </p:nvSpPr>
        <p:spPr>
          <a:xfrm>
            <a:off x="665872" y="307378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3" name="Google Shape;4683;p89"/>
          <p:cNvSpPr txBox="1"/>
          <p:nvPr/>
        </p:nvSpPr>
        <p:spPr>
          <a:xfrm>
            <a:off x="2438400" y="3581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4" name="Google Shape;4684;p89"/>
          <p:cNvSpPr txBox="1"/>
          <p:nvPr/>
        </p:nvSpPr>
        <p:spPr>
          <a:xfrm>
            <a:off x="3118340" y="3657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5" name="Google Shape;4685;p89"/>
          <p:cNvSpPr txBox="1"/>
          <p:nvPr/>
        </p:nvSpPr>
        <p:spPr>
          <a:xfrm>
            <a:off x="2845188" y="2514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6" name="Google Shape;4686;p89"/>
          <p:cNvSpPr txBox="1"/>
          <p:nvPr/>
        </p:nvSpPr>
        <p:spPr>
          <a:xfrm>
            <a:off x="3581400" y="2590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7" name="Google Shape;4687;p89"/>
          <p:cNvSpPr txBox="1"/>
          <p:nvPr/>
        </p:nvSpPr>
        <p:spPr>
          <a:xfrm>
            <a:off x="3076136" y="441139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8" name="Google Shape;4688;p89"/>
          <p:cNvSpPr txBox="1"/>
          <p:nvPr/>
        </p:nvSpPr>
        <p:spPr>
          <a:xfrm>
            <a:off x="3561472" y="4038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9" name="Google Shape;4689;p89"/>
          <p:cNvSpPr txBox="1"/>
          <p:nvPr/>
        </p:nvSpPr>
        <p:spPr>
          <a:xfrm>
            <a:off x="2895600" y="5638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0" name="Google Shape;4690;p89"/>
          <p:cNvSpPr txBox="1"/>
          <p:nvPr/>
        </p:nvSpPr>
        <p:spPr>
          <a:xfrm>
            <a:off x="2599008" y="4876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1" name="Google Shape;4691;p89"/>
          <p:cNvSpPr txBox="1"/>
          <p:nvPr/>
        </p:nvSpPr>
        <p:spPr>
          <a:xfrm>
            <a:off x="1447800" y="57150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2" name="Google Shape;4692;p89"/>
          <p:cNvSpPr txBox="1"/>
          <p:nvPr/>
        </p:nvSpPr>
        <p:spPr>
          <a:xfrm>
            <a:off x="762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3" name="Google Shape;4693;p89"/>
          <p:cNvSpPr txBox="1"/>
          <p:nvPr/>
        </p:nvSpPr>
        <p:spPr>
          <a:xfrm>
            <a:off x="14478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4" name="Google Shape;4694;p89"/>
          <p:cNvSpPr txBox="1"/>
          <p:nvPr/>
        </p:nvSpPr>
        <p:spPr>
          <a:xfrm>
            <a:off x="970672" y="223558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5" name="Google Shape;4695;p89"/>
          <p:cNvSpPr txBox="1"/>
          <p:nvPr/>
        </p:nvSpPr>
        <p:spPr>
          <a:xfrm>
            <a:off x="1490004" y="3014004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6" name="Google Shape;4696;p89"/>
          <p:cNvSpPr txBox="1"/>
          <p:nvPr/>
        </p:nvSpPr>
        <p:spPr>
          <a:xfrm>
            <a:off x="1603710" y="3886200"/>
            <a:ext cx="492076" cy="3341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7" name="Google Shape;4697;p89"/>
          <p:cNvSpPr txBox="1"/>
          <p:nvPr/>
        </p:nvSpPr>
        <p:spPr>
          <a:xfrm>
            <a:off x="228600" y="2971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8" name="Google Shape;4698;p89"/>
          <p:cNvSpPr txBox="1"/>
          <p:nvPr/>
        </p:nvSpPr>
        <p:spPr>
          <a:xfrm>
            <a:off x="18288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9" name="Google Shape;4699;p89"/>
          <p:cNvSpPr txBox="1"/>
          <p:nvPr/>
        </p:nvSpPr>
        <p:spPr>
          <a:xfrm>
            <a:off x="34290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0" name="Google Shape;4700;p89"/>
          <p:cNvSpPr txBox="1"/>
          <p:nvPr/>
        </p:nvSpPr>
        <p:spPr>
          <a:xfrm>
            <a:off x="838200" y="3657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1" name="Google Shape;4701;p89"/>
          <p:cNvSpPr txBox="1"/>
          <p:nvPr/>
        </p:nvSpPr>
        <p:spPr>
          <a:xfrm>
            <a:off x="2590800" y="30480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2" name="Google Shape;4702;p89"/>
          <p:cNvSpPr txBox="1"/>
          <p:nvPr/>
        </p:nvSpPr>
        <p:spPr>
          <a:xfrm>
            <a:off x="3352800" y="31242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3" name="Google Shape;4703;p89"/>
          <p:cNvSpPr txBox="1"/>
          <p:nvPr/>
        </p:nvSpPr>
        <p:spPr>
          <a:xfrm>
            <a:off x="2590800" y="4114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4" name="Google Shape;4704;p89"/>
          <p:cNvSpPr txBox="1"/>
          <p:nvPr/>
        </p:nvSpPr>
        <p:spPr>
          <a:xfrm>
            <a:off x="990600" y="53340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5" name="Google Shape;4705;p89"/>
          <p:cNvSpPr txBox="1"/>
          <p:nvPr/>
        </p:nvSpPr>
        <p:spPr>
          <a:xfrm>
            <a:off x="33528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6" name="Google Shape;4706;p89"/>
          <p:cNvSpPr txBox="1"/>
          <p:nvPr/>
        </p:nvSpPr>
        <p:spPr>
          <a:xfrm>
            <a:off x="1981200" y="57912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7" name="Google Shape;4707;p89"/>
          <p:cNvCxnSpPr/>
          <p:nvPr/>
        </p:nvCxnSpPr>
        <p:spPr>
          <a:xfrm>
            <a:off x="990600" y="4038600"/>
            <a:ext cx="152400" cy="1219200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08" name="Google Shape;4708;p89"/>
          <p:cNvSpPr txBox="1"/>
          <p:nvPr/>
        </p:nvSpPr>
        <p:spPr>
          <a:xfrm>
            <a:off x="5486400" y="457200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Graph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9" name="Google Shape;4709;p89"/>
          <p:cNvGrpSpPr/>
          <p:nvPr/>
        </p:nvGrpSpPr>
        <p:grpSpPr>
          <a:xfrm>
            <a:off x="4712677" y="1927274"/>
            <a:ext cx="4018573" cy="4473526"/>
            <a:chOff x="5029200" y="2145320"/>
            <a:chExt cx="3702050" cy="4255480"/>
          </a:xfrm>
        </p:grpSpPr>
        <p:sp>
          <p:nvSpPr>
            <p:cNvPr id="4710" name="Google Shape;4710;p89"/>
            <p:cNvSpPr/>
            <p:nvPr/>
          </p:nvSpPr>
          <p:spPr>
            <a:xfrm>
              <a:off x="6629400" y="2286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1" name="Google Shape;4711;p89"/>
            <p:cNvSpPr/>
            <p:nvPr/>
          </p:nvSpPr>
          <p:spPr>
            <a:xfrm>
              <a:off x="8229600" y="2286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12" name="Google Shape;4712;p89"/>
            <p:cNvCxnSpPr/>
            <p:nvPr/>
          </p:nvCxnSpPr>
          <p:spPr>
            <a:xfrm>
              <a:off x="7086600" y="2514600"/>
              <a:ext cx="1143000" cy="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713" name="Google Shape;4713;p89"/>
            <p:cNvSpPr txBox="1"/>
            <p:nvPr/>
          </p:nvSpPr>
          <p:spPr>
            <a:xfrm>
              <a:off x="7586004" y="214532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4" name="Google Shape;4714;p89"/>
            <p:cNvSpPr/>
            <p:nvPr/>
          </p:nvSpPr>
          <p:spPr>
            <a:xfrm>
              <a:off x="7391400" y="32004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5" name="Google Shape;4715;p89"/>
            <p:cNvSpPr/>
            <p:nvPr/>
          </p:nvSpPr>
          <p:spPr>
            <a:xfrm>
              <a:off x="5638800" y="3810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6" name="Google Shape;4716;p89"/>
            <p:cNvSpPr/>
            <p:nvPr/>
          </p:nvSpPr>
          <p:spPr>
            <a:xfrm>
              <a:off x="6781800" y="59436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7" name="Google Shape;4717;p89"/>
            <p:cNvSpPr/>
            <p:nvPr/>
          </p:nvSpPr>
          <p:spPr>
            <a:xfrm>
              <a:off x="8153400" y="3276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8" name="Google Shape;4718;p89"/>
            <p:cNvSpPr/>
            <p:nvPr/>
          </p:nvSpPr>
          <p:spPr>
            <a:xfrm>
              <a:off x="7391400" y="4267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19" name="Google Shape;4719;p89"/>
            <p:cNvCxnSpPr/>
            <p:nvPr/>
          </p:nvCxnSpPr>
          <p:spPr>
            <a:xfrm flipH="1">
              <a:off x="6029325" y="2676525"/>
              <a:ext cx="666750" cy="12001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20" name="Google Shape;4720;p89"/>
            <p:cNvCxnSpPr/>
            <p:nvPr/>
          </p:nvCxnSpPr>
          <p:spPr>
            <a:xfrm>
              <a:off x="6029325" y="4200525"/>
              <a:ext cx="819150" cy="18097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21" name="Google Shape;4721;p89"/>
            <p:cNvCxnSpPr/>
            <p:nvPr/>
          </p:nvCxnSpPr>
          <p:spPr>
            <a:xfrm flipH="1" rot="10800000">
              <a:off x="7172325" y="4724400"/>
              <a:ext cx="447675" cy="1285875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22" name="Google Shape;4722;p89"/>
            <p:cNvCxnSpPr/>
            <p:nvPr/>
          </p:nvCxnSpPr>
          <p:spPr>
            <a:xfrm flipH="1">
              <a:off x="7781925" y="3667125"/>
              <a:ext cx="438150" cy="6667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23" name="Google Shape;4723;p89"/>
            <p:cNvCxnSpPr/>
            <p:nvPr/>
          </p:nvCxnSpPr>
          <p:spPr>
            <a:xfrm>
              <a:off x="7620000" y="3657600"/>
              <a:ext cx="0" cy="60960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24" name="Google Shape;4724;p89"/>
            <p:cNvCxnSpPr/>
            <p:nvPr/>
          </p:nvCxnSpPr>
          <p:spPr>
            <a:xfrm>
              <a:off x="6858000" y="2743200"/>
              <a:ext cx="152400" cy="32004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25" name="Google Shape;4725;p89"/>
            <p:cNvCxnSpPr/>
            <p:nvPr/>
          </p:nvCxnSpPr>
          <p:spPr>
            <a:xfrm flipH="1">
              <a:off x="7781925" y="2676525"/>
              <a:ext cx="514350" cy="59055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26" name="Google Shape;4726;p89"/>
            <p:cNvCxnSpPr/>
            <p:nvPr/>
          </p:nvCxnSpPr>
          <p:spPr>
            <a:xfrm flipH="1">
              <a:off x="8382000" y="2743200"/>
              <a:ext cx="76200" cy="53340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727" name="Google Shape;4727;p89"/>
            <p:cNvSpPr/>
            <p:nvPr/>
          </p:nvSpPr>
          <p:spPr>
            <a:xfrm>
              <a:off x="8153400" y="52578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p89"/>
            <p:cNvSpPr/>
            <p:nvPr/>
          </p:nvSpPr>
          <p:spPr>
            <a:xfrm>
              <a:off x="5791200" y="54864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89"/>
            <p:cNvSpPr/>
            <p:nvPr/>
          </p:nvSpPr>
          <p:spPr>
            <a:xfrm>
              <a:off x="5029200" y="3124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30" name="Google Shape;4730;p89"/>
            <p:cNvCxnSpPr/>
            <p:nvPr/>
          </p:nvCxnSpPr>
          <p:spPr>
            <a:xfrm flipH="1" rot="10800000">
              <a:off x="7239000" y="5648325"/>
              <a:ext cx="981075" cy="523875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31" name="Google Shape;4731;p89"/>
            <p:cNvCxnSpPr/>
            <p:nvPr/>
          </p:nvCxnSpPr>
          <p:spPr>
            <a:xfrm rot="10800000">
              <a:off x="6172200" y="5867400"/>
              <a:ext cx="600075" cy="295275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32" name="Google Shape;4732;p89"/>
            <p:cNvCxnSpPr/>
            <p:nvPr/>
          </p:nvCxnSpPr>
          <p:spPr>
            <a:xfrm rot="10800000">
              <a:off x="5419725" y="3514725"/>
              <a:ext cx="285750" cy="36195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33" name="Google Shape;4733;p89"/>
            <p:cNvCxnSpPr/>
            <p:nvPr/>
          </p:nvCxnSpPr>
          <p:spPr>
            <a:xfrm rot="10800000">
              <a:off x="7781925" y="4657725"/>
              <a:ext cx="438150" cy="66675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34" name="Google Shape;4734;p89"/>
            <p:cNvCxnSpPr/>
            <p:nvPr/>
          </p:nvCxnSpPr>
          <p:spPr>
            <a:xfrm>
              <a:off x="8382000" y="3733800"/>
              <a:ext cx="0" cy="15240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35" name="Google Shape;4735;p89"/>
            <p:cNvCxnSpPr/>
            <p:nvPr/>
          </p:nvCxnSpPr>
          <p:spPr>
            <a:xfrm flipH="1" rot="10800000">
              <a:off x="5419725" y="2514600"/>
              <a:ext cx="1209675" cy="676275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736" name="Google Shape;4736;p89"/>
            <p:cNvSpPr txBox="1"/>
            <p:nvPr/>
          </p:nvSpPr>
          <p:spPr>
            <a:xfrm>
              <a:off x="5528604" y="328832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7" name="Google Shape;4737;p89"/>
            <p:cNvSpPr txBox="1"/>
            <p:nvPr/>
          </p:nvSpPr>
          <p:spPr>
            <a:xfrm>
              <a:off x="7315200" y="38100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p89"/>
            <p:cNvSpPr txBox="1"/>
            <p:nvPr/>
          </p:nvSpPr>
          <p:spPr>
            <a:xfrm>
              <a:off x="7981072" y="3886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p89"/>
            <p:cNvSpPr txBox="1"/>
            <p:nvPr/>
          </p:nvSpPr>
          <p:spPr>
            <a:xfrm>
              <a:off x="7736056" y="2743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0" name="Google Shape;4740;p89"/>
            <p:cNvSpPr txBox="1"/>
            <p:nvPr/>
          </p:nvSpPr>
          <p:spPr>
            <a:xfrm>
              <a:off x="8458200" y="2819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1" name="Google Shape;4741;p89"/>
            <p:cNvSpPr txBox="1"/>
            <p:nvPr/>
          </p:nvSpPr>
          <p:spPr>
            <a:xfrm>
              <a:off x="8009208" y="465406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p89"/>
            <p:cNvSpPr txBox="1"/>
            <p:nvPr/>
          </p:nvSpPr>
          <p:spPr>
            <a:xfrm>
              <a:off x="8382000" y="4267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43" name="Google Shape;4743;p89"/>
            <p:cNvSpPr txBox="1"/>
            <p:nvPr/>
          </p:nvSpPr>
          <p:spPr>
            <a:xfrm>
              <a:off x="7772400" y="5867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p89"/>
            <p:cNvSpPr txBox="1"/>
            <p:nvPr/>
          </p:nvSpPr>
          <p:spPr>
            <a:xfrm>
              <a:off x="7391400" y="5105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45" name="Google Shape;4745;p89"/>
            <p:cNvSpPr txBox="1"/>
            <p:nvPr/>
          </p:nvSpPr>
          <p:spPr>
            <a:xfrm>
              <a:off x="6324600" y="59436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p89"/>
            <p:cNvSpPr txBox="1"/>
            <p:nvPr/>
          </p:nvSpPr>
          <p:spPr>
            <a:xfrm>
              <a:off x="5638800" y="4724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47" name="Google Shape;4747;p89"/>
            <p:cNvSpPr txBox="1"/>
            <p:nvPr/>
          </p:nvSpPr>
          <p:spPr>
            <a:xfrm>
              <a:off x="6324600" y="4724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48" name="Google Shape;4748;p89"/>
            <p:cNvSpPr txBox="1"/>
            <p:nvPr/>
          </p:nvSpPr>
          <p:spPr>
            <a:xfrm>
              <a:off x="5833404" y="245012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p89"/>
            <p:cNvSpPr txBox="1"/>
            <p:nvPr/>
          </p:nvSpPr>
          <p:spPr>
            <a:xfrm>
              <a:off x="6324600" y="3200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p89"/>
            <p:cNvSpPr txBox="1"/>
            <p:nvPr/>
          </p:nvSpPr>
          <p:spPr>
            <a:xfrm>
              <a:off x="6428931" y="4114799"/>
              <a:ext cx="656199" cy="4290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51" name="Google Shape;4751;p89"/>
            <p:cNvSpPr txBox="1"/>
            <p:nvPr/>
          </p:nvSpPr>
          <p:spPr>
            <a:xfrm>
              <a:off x="5105400" y="32004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p89"/>
            <p:cNvSpPr txBox="1"/>
            <p:nvPr/>
          </p:nvSpPr>
          <p:spPr>
            <a:xfrm>
              <a:off x="6705600" y="23622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3" name="Google Shape;4753;p89"/>
            <p:cNvSpPr txBox="1"/>
            <p:nvPr/>
          </p:nvSpPr>
          <p:spPr>
            <a:xfrm>
              <a:off x="8305800" y="23622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p89"/>
            <p:cNvSpPr txBox="1"/>
            <p:nvPr/>
          </p:nvSpPr>
          <p:spPr>
            <a:xfrm>
              <a:off x="5715000" y="38862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5" name="Google Shape;4755;p89"/>
            <p:cNvSpPr txBox="1"/>
            <p:nvPr/>
          </p:nvSpPr>
          <p:spPr>
            <a:xfrm>
              <a:off x="7467600" y="3276600"/>
              <a:ext cx="2921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6" name="Google Shape;4756;p89"/>
            <p:cNvSpPr txBox="1"/>
            <p:nvPr/>
          </p:nvSpPr>
          <p:spPr>
            <a:xfrm>
              <a:off x="8229600" y="3352800"/>
              <a:ext cx="282575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7" name="Google Shape;4757;p89"/>
            <p:cNvSpPr txBox="1"/>
            <p:nvPr/>
          </p:nvSpPr>
          <p:spPr>
            <a:xfrm>
              <a:off x="7467600" y="43434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8" name="Google Shape;4758;p89"/>
            <p:cNvSpPr txBox="1"/>
            <p:nvPr/>
          </p:nvSpPr>
          <p:spPr>
            <a:xfrm>
              <a:off x="5867400" y="55626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9" name="Google Shape;4759;p89"/>
            <p:cNvSpPr txBox="1"/>
            <p:nvPr/>
          </p:nvSpPr>
          <p:spPr>
            <a:xfrm>
              <a:off x="8229600" y="5334000"/>
              <a:ext cx="24288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0" name="Google Shape;4760;p89"/>
            <p:cNvSpPr txBox="1"/>
            <p:nvPr/>
          </p:nvSpPr>
          <p:spPr>
            <a:xfrm>
              <a:off x="6858000" y="6019800"/>
              <a:ext cx="2540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61" name="Google Shape;4761;p89"/>
            <p:cNvCxnSpPr/>
            <p:nvPr/>
          </p:nvCxnSpPr>
          <p:spPr>
            <a:xfrm>
              <a:off x="5867400" y="4267200"/>
              <a:ext cx="152400" cy="12192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762" name="Google Shape;4762;p89"/>
          <p:cNvSpPr txBox="1"/>
          <p:nvPr/>
        </p:nvSpPr>
        <p:spPr>
          <a:xfrm>
            <a:off x="225084" y="281348"/>
            <a:ext cx="36435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Possibilities  from added edge &lt;A,D&gt;  &lt;A,B&gt;  &lt;B,C&gt; &lt;C,F&gt; &lt;C,E&gt; and &lt;E,G&gt;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3" name="Google Shape;4763;p8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7" name="Shape 4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8" name="Google Shape;4768;p90"/>
          <p:cNvSpPr/>
          <p:nvPr/>
        </p:nvSpPr>
        <p:spPr>
          <a:xfrm>
            <a:off x="17526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9" name="Google Shape;4769;p90"/>
          <p:cNvSpPr/>
          <p:nvPr/>
        </p:nvSpPr>
        <p:spPr>
          <a:xfrm>
            <a:off x="33528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70" name="Google Shape;4770;p90"/>
          <p:cNvCxnSpPr/>
          <p:nvPr/>
        </p:nvCxnSpPr>
        <p:spPr>
          <a:xfrm>
            <a:off x="2209800" y="2286000"/>
            <a:ext cx="1143000" cy="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71" name="Google Shape;4771;p90"/>
          <p:cNvSpPr txBox="1"/>
          <p:nvPr/>
        </p:nvSpPr>
        <p:spPr>
          <a:xfrm>
            <a:off x="2667000" y="190265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2" name="Google Shape;4772;p90"/>
          <p:cNvSpPr/>
          <p:nvPr/>
        </p:nvSpPr>
        <p:spPr>
          <a:xfrm>
            <a:off x="2514600" y="29718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3" name="Google Shape;4773;p90"/>
          <p:cNvSpPr/>
          <p:nvPr/>
        </p:nvSpPr>
        <p:spPr>
          <a:xfrm>
            <a:off x="762000" y="3581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4" name="Google Shape;4774;p90"/>
          <p:cNvSpPr/>
          <p:nvPr/>
        </p:nvSpPr>
        <p:spPr>
          <a:xfrm>
            <a:off x="1905000" y="5715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5" name="Google Shape;4775;p90"/>
          <p:cNvSpPr/>
          <p:nvPr/>
        </p:nvSpPr>
        <p:spPr>
          <a:xfrm>
            <a:off x="3276600" y="30480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6" name="Google Shape;4776;p90"/>
          <p:cNvSpPr/>
          <p:nvPr/>
        </p:nvSpPr>
        <p:spPr>
          <a:xfrm>
            <a:off x="2514600" y="40386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77" name="Google Shape;4777;p90"/>
          <p:cNvCxnSpPr/>
          <p:nvPr/>
        </p:nvCxnSpPr>
        <p:spPr>
          <a:xfrm flipH="1">
            <a:off x="1152525" y="2447925"/>
            <a:ext cx="666750" cy="12001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78" name="Google Shape;4778;p90"/>
          <p:cNvCxnSpPr/>
          <p:nvPr/>
        </p:nvCxnSpPr>
        <p:spPr>
          <a:xfrm>
            <a:off x="1152525" y="3971925"/>
            <a:ext cx="819150" cy="1809750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79" name="Google Shape;4779;p90"/>
          <p:cNvCxnSpPr/>
          <p:nvPr/>
        </p:nvCxnSpPr>
        <p:spPr>
          <a:xfrm flipH="1" rot="10800000">
            <a:off x="2295525" y="4495800"/>
            <a:ext cx="447675" cy="1285875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80" name="Google Shape;4780;p90"/>
          <p:cNvCxnSpPr/>
          <p:nvPr/>
        </p:nvCxnSpPr>
        <p:spPr>
          <a:xfrm flipH="1">
            <a:off x="2905125" y="34385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81" name="Google Shape;4781;p90"/>
          <p:cNvCxnSpPr/>
          <p:nvPr/>
        </p:nvCxnSpPr>
        <p:spPr>
          <a:xfrm>
            <a:off x="2743200" y="3429000"/>
            <a:ext cx="0" cy="60960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82" name="Google Shape;4782;p90"/>
          <p:cNvCxnSpPr/>
          <p:nvPr/>
        </p:nvCxnSpPr>
        <p:spPr>
          <a:xfrm>
            <a:off x="1981200" y="2514600"/>
            <a:ext cx="152400" cy="3200400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83" name="Google Shape;4783;p90"/>
          <p:cNvCxnSpPr/>
          <p:nvPr/>
        </p:nvCxnSpPr>
        <p:spPr>
          <a:xfrm flipH="1">
            <a:off x="2905125" y="2447925"/>
            <a:ext cx="514350" cy="59055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84" name="Google Shape;4784;p90"/>
          <p:cNvCxnSpPr/>
          <p:nvPr/>
        </p:nvCxnSpPr>
        <p:spPr>
          <a:xfrm flipH="1">
            <a:off x="3505200" y="2514600"/>
            <a:ext cx="76200" cy="53340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85" name="Google Shape;4785;p90"/>
          <p:cNvSpPr txBox="1"/>
          <p:nvPr/>
        </p:nvSpPr>
        <p:spPr>
          <a:xfrm>
            <a:off x="4191000" y="0"/>
            <a:ext cx="762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6" name="Google Shape;4786;p90"/>
          <p:cNvSpPr/>
          <p:nvPr/>
        </p:nvSpPr>
        <p:spPr>
          <a:xfrm>
            <a:off x="3276600" y="5029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7" name="Google Shape;4787;p90"/>
          <p:cNvSpPr/>
          <p:nvPr/>
        </p:nvSpPr>
        <p:spPr>
          <a:xfrm>
            <a:off x="914400" y="5257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8" name="Google Shape;4788;p90"/>
          <p:cNvSpPr/>
          <p:nvPr/>
        </p:nvSpPr>
        <p:spPr>
          <a:xfrm>
            <a:off x="152400" y="28956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89" name="Google Shape;4789;p90"/>
          <p:cNvCxnSpPr/>
          <p:nvPr/>
        </p:nvCxnSpPr>
        <p:spPr>
          <a:xfrm flipH="1" rot="10800000">
            <a:off x="2362200" y="5419725"/>
            <a:ext cx="981075" cy="523875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90" name="Google Shape;4790;p90"/>
          <p:cNvCxnSpPr/>
          <p:nvPr/>
        </p:nvCxnSpPr>
        <p:spPr>
          <a:xfrm rot="10800000">
            <a:off x="1304925" y="5648325"/>
            <a:ext cx="600075" cy="2952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91" name="Google Shape;4791;p90"/>
          <p:cNvCxnSpPr/>
          <p:nvPr/>
        </p:nvCxnSpPr>
        <p:spPr>
          <a:xfrm rot="10800000">
            <a:off x="542925" y="3286125"/>
            <a:ext cx="285750" cy="36195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92" name="Google Shape;4792;p90"/>
          <p:cNvCxnSpPr/>
          <p:nvPr/>
        </p:nvCxnSpPr>
        <p:spPr>
          <a:xfrm rot="10800000">
            <a:off x="2905125" y="4429125"/>
            <a:ext cx="438150" cy="66675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93" name="Google Shape;4793;p90"/>
          <p:cNvCxnSpPr/>
          <p:nvPr/>
        </p:nvCxnSpPr>
        <p:spPr>
          <a:xfrm>
            <a:off x="3505200" y="3505200"/>
            <a:ext cx="0" cy="152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94" name="Google Shape;4794;p90"/>
          <p:cNvCxnSpPr/>
          <p:nvPr/>
        </p:nvCxnSpPr>
        <p:spPr>
          <a:xfrm flipH="1" rot="10800000">
            <a:off x="542925" y="2286000"/>
            <a:ext cx="1209675" cy="676275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95" name="Google Shape;4795;p90"/>
          <p:cNvSpPr txBox="1"/>
          <p:nvPr/>
        </p:nvSpPr>
        <p:spPr>
          <a:xfrm>
            <a:off x="764348" y="3200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6" name="Google Shape;4796;p90"/>
          <p:cNvSpPr txBox="1"/>
          <p:nvPr/>
        </p:nvSpPr>
        <p:spPr>
          <a:xfrm>
            <a:off x="2438400" y="3581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7" name="Google Shape;4797;p90"/>
          <p:cNvSpPr txBox="1"/>
          <p:nvPr/>
        </p:nvSpPr>
        <p:spPr>
          <a:xfrm>
            <a:off x="3132408" y="3770144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8" name="Google Shape;4798;p90"/>
          <p:cNvSpPr txBox="1"/>
          <p:nvPr/>
        </p:nvSpPr>
        <p:spPr>
          <a:xfrm>
            <a:off x="2788916" y="2514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9" name="Google Shape;4799;p90"/>
          <p:cNvSpPr txBox="1"/>
          <p:nvPr/>
        </p:nvSpPr>
        <p:spPr>
          <a:xfrm>
            <a:off x="3581400" y="2590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0" name="Google Shape;4800;p90"/>
          <p:cNvSpPr txBox="1"/>
          <p:nvPr/>
        </p:nvSpPr>
        <p:spPr>
          <a:xfrm>
            <a:off x="3104272" y="445359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1" name="Google Shape;4801;p90"/>
          <p:cNvSpPr txBox="1"/>
          <p:nvPr/>
        </p:nvSpPr>
        <p:spPr>
          <a:xfrm>
            <a:off x="3505200" y="4038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2" name="Google Shape;4802;p90"/>
          <p:cNvSpPr txBox="1"/>
          <p:nvPr/>
        </p:nvSpPr>
        <p:spPr>
          <a:xfrm>
            <a:off x="2895600" y="5638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3" name="Google Shape;4803;p90"/>
          <p:cNvSpPr txBox="1"/>
          <p:nvPr/>
        </p:nvSpPr>
        <p:spPr>
          <a:xfrm>
            <a:off x="2584940" y="493307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4" name="Google Shape;4804;p90"/>
          <p:cNvSpPr txBox="1"/>
          <p:nvPr/>
        </p:nvSpPr>
        <p:spPr>
          <a:xfrm>
            <a:off x="1447800" y="584161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5" name="Google Shape;4805;p90"/>
          <p:cNvSpPr txBox="1"/>
          <p:nvPr/>
        </p:nvSpPr>
        <p:spPr>
          <a:xfrm>
            <a:off x="762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6" name="Google Shape;4806;p90"/>
          <p:cNvSpPr txBox="1"/>
          <p:nvPr/>
        </p:nvSpPr>
        <p:spPr>
          <a:xfrm>
            <a:off x="14478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7" name="Google Shape;4807;p90"/>
          <p:cNvSpPr txBox="1"/>
          <p:nvPr/>
        </p:nvSpPr>
        <p:spPr>
          <a:xfrm>
            <a:off x="914400" y="223558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8" name="Google Shape;4808;p90"/>
          <p:cNvSpPr txBox="1"/>
          <p:nvPr/>
        </p:nvSpPr>
        <p:spPr>
          <a:xfrm>
            <a:off x="1447800" y="2971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9" name="Google Shape;4809;p90"/>
          <p:cNvSpPr txBox="1"/>
          <p:nvPr/>
        </p:nvSpPr>
        <p:spPr>
          <a:xfrm>
            <a:off x="1983545" y="3886200"/>
            <a:ext cx="435805" cy="291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0" name="Google Shape;4810;p90"/>
          <p:cNvSpPr txBox="1"/>
          <p:nvPr/>
        </p:nvSpPr>
        <p:spPr>
          <a:xfrm>
            <a:off x="228600" y="2971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1" name="Google Shape;4811;p90"/>
          <p:cNvSpPr txBox="1"/>
          <p:nvPr/>
        </p:nvSpPr>
        <p:spPr>
          <a:xfrm>
            <a:off x="18288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2" name="Google Shape;4812;p90"/>
          <p:cNvSpPr txBox="1"/>
          <p:nvPr/>
        </p:nvSpPr>
        <p:spPr>
          <a:xfrm>
            <a:off x="34290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3" name="Google Shape;4813;p90"/>
          <p:cNvSpPr txBox="1"/>
          <p:nvPr/>
        </p:nvSpPr>
        <p:spPr>
          <a:xfrm>
            <a:off x="838200" y="3657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4" name="Google Shape;4814;p90"/>
          <p:cNvSpPr txBox="1"/>
          <p:nvPr/>
        </p:nvSpPr>
        <p:spPr>
          <a:xfrm>
            <a:off x="2590800" y="30480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5" name="Google Shape;4815;p90"/>
          <p:cNvSpPr txBox="1"/>
          <p:nvPr/>
        </p:nvSpPr>
        <p:spPr>
          <a:xfrm>
            <a:off x="3352800" y="31242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6" name="Google Shape;4816;p90"/>
          <p:cNvSpPr txBox="1"/>
          <p:nvPr/>
        </p:nvSpPr>
        <p:spPr>
          <a:xfrm>
            <a:off x="2590800" y="4114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7" name="Google Shape;4817;p90"/>
          <p:cNvSpPr txBox="1"/>
          <p:nvPr/>
        </p:nvSpPr>
        <p:spPr>
          <a:xfrm>
            <a:off x="990600" y="53340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8" name="Google Shape;4818;p90"/>
          <p:cNvSpPr txBox="1"/>
          <p:nvPr/>
        </p:nvSpPr>
        <p:spPr>
          <a:xfrm>
            <a:off x="33528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9" name="Google Shape;4819;p90"/>
          <p:cNvSpPr txBox="1"/>
          <p:nvPr/>
        </p:nvSpPr>
        <p:spPr>
          <a:xfrm>
            <a:off x="1981200" y="57912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20" name="Google Shape;4820;p90"/>
          <p:cNvCxnSpPr/>
          <p:nvPr/>
        </p:nvCxnSpPr>
        <p:spPr>
          <a:xfrm>
            <a:off x="990600" y="4038600"/>
            <a:ext cx="152400" cy="1219200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21" name="Google Shape;4821;p90"/>
          <p:cNvSpPr txBox="1"/>
          <p:nvPr/>
        </p:nvSpPr>
        <p:spPr>
          <a:xfrm>
            <a:off x="5486400" y="457200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Graph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22" name="Google Shape;4822;p90"/>
          <p:cNvGrpSpPr/>
          <p:nvPr/>
        </p:nvGrpSpPr>
        <p:grpSpPr>
          <a:xfrm>
            <a:off x="4768948" y="1983545"/>
            <a:ext cx="4004506" cy="4417255"/>
            <a:chOff x="5029200" y="2089048"/>
            <a:chExt cx="3744254" cy="4311752"/>
          </a:xfrm>
        </p:grpSpPr>
        <p:sp>
          <p:nvSpPr>
            <p:cNvPr id="4823" name="Google Shape;4823;p90"/>
            <p:cNvSpPr/>
            <p:nvPr/>
          </p:nvSpPr>
          <p:spPr>
            <a:xfrm>
              <a:off x="6629400" y="2286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4" name="Google Shape;4824;p90"/>
            <p:cNvSpPr/>
            <p:nvPr/>
          </p:nvSpPr>
          <p:spPr>
            <a:xfrm>
              <a:off x="8229600" y="2286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25" name="Google Shape;4825;p90"/>
            <p:cNvCxnSpPr/>
            <p:nvPr/>
          </p:nvCxnSpPr>
          <p:spPr>
            <a:xfrm>
              <a:off x="7086600" y="2514600"/>
              <a:ext cx="1143000" cy="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826" name="Google Shape;4826;p90"/>
            <p:cNvSpPr txBox="1"/>
            <p:nvPr/>
          </p:nvSpPr>
          <p:spPr>
            <a:xfrm>
              <a:off x="7543800" y="2089048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7" name="Google Shape;4827;p90"/>
            <p:cNvSpPr/>
            <p:nvPr/>
          </p:nvSpPr>
          <p:spPr>
            <a:xfrm>
              <a:off x="7391400" y="32004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8" name="Google Shape;4828;p90"/>
            <p:cNvSpPr/>
            <p:nvPr/>
          </p:nvSpPr>
          <p:spPr>
            <a:xfrm>
              <a:off x="5638800" y="3810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p90"/>
            <p:cNvSpPr/>
            <p:nvPr/>
          </p:nvSpPr>
          <p:spPr>
            <a:xfrm>
              <a:off x="6781800" y="5943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0" name="Google Shape;4830;p90"/>
            <p:cNvSpPr/>
            <p:nvPr/>
          </p:nvSpPr>
          <p:spPr>
            <a:xfrm>
              <a:off x="8153400" y="3276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p90"/>
            <p:cNvSpPr/>
            <p:nvPr/>
          </p:nvSpPr>
          <p:spPr>
            <a:xfrm>
              <a:off x="7391400" y="4267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32" name="Google Shape;4832;p90"/>
            <p:cNvCxnSpPr/>
            <p:nvPr/>
          </p:nvCxnSpPr>
          <p:spPr>
            <a:xfrm flipH="1">
              <a:off x="6029325" y="2676525"/>
              <a:ext cx="666750" cy="12001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33" name="Google Shape;4833;p90"/>
            <p:cNvCxnSpPr/>
            <p:nvPr/>
          </p:nvCxnSpPr>
          <p:spPr>
            <a:xfrm>
              <a:off x="6029325" y="4200525"/>
              <a:ext cx="819150" cy="18097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34" name="Google Shape;4834;p90"/>
            <p:cNvCxnSpPr/>
            <p:nvPr/>
          </p:nvCxnSpPr>
          <p:spPr>
            <a:xfrm flipH="1" rot="10800000">
              <a:off x="7172325" y="4724400"/>
              <a:ext cx="447675" cy="1285875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35" name="Google Shape;4835;p90"/>
            <p:cNvCxnSpPr/>
            <p:nvPr/>
          </p:nvCxnSpPr>
          <p:spPr>
            <a:xfrm flipH="1">
              <a:off x="7781925" y="3667125"/>
              <a:ext cx="438150" cy="6667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36" name="Google Shape;4836;p90"/>
            <p:cNvCxnSpPr/>
            <p:nvPr/>
          </p:nvCxnSpPr>
          <p:spPr>
            <a:xfrm>
              <a:off x="7620000" y="3657600"/>
              <a:ext cx="0" cy="60960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37" name="Google Shape;4837;p90"/>
            <p:cNvCxnSpPr/>
            <p:nvPr/>
          </p:nvCxnSpPr>
          <p:spPr>
            <a:xfrm>
              <a:off x="6858000" y="2743200"/>
              <a:ext cx="152400" cy="32004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38" name="Google Shape;4838;p90"/>
            <p:cNvCxnSpPr/>
            <p:nvPr/>
          </p:nvCxnSpPr>
          <p:spPr>
            <a:xfrm flipH="1">
              <a:off x="7781925" y="2676525"/>
              <a:ext cx="514350" cy="59055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39" name="Google Shape;4839;p90"/>
            <p:cNvCxnSpPr/>
            <p:nvPr/>
          </p:nvCxnSpPr>
          <p:spPr>
            <a:xfrm flipH="1">
              <a:off x="8382000" y="2743200"/>
              <a:ext cx="76200" cy="53340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840" name="Google Shape;4840;p90"/>
            <p:cNvSpPr/>
            <p:nvPr/>
          </p:nvSpPr>
          <p:spPr>
            <a:xfrm>
              <a:off x="8153400" y="52578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90"/>
            <p:cNvSpPr/>
            <p:nvPr/>
          </p:nvSpPr>
          <p:spPr>
            <a:xfrm>
              <a:off x="5791200" y="5486400"/>
              <a:ext cx="457200" cy="457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p90"/>
            <p:cNvSpPr/>
            <p:nvPr/>
          </p:nvSpPr>
          <p:spPr>
            <a:xfrm>
              <a:off x="5029200" y="3124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43" name="Google Shape;4843;p90"/>
            <p:cNvCxnSpPr/>
            <p:nvPr/>
          </p:nvCxnSpPr>
          <p:spPr>
            <a:xfrm flipH="1" rot="10800000">
              <a:off x="7239000" y="5648325"/>
              <a:ext cx="981075" cy="523875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44" name="Google Shape;4844;p90"/>
            <p:cNvCxnSpPr/>
            <p:nvPr/>
          </p:nvCxnSpPr>
          <p:spPr>
            <a:xfrm rot="10800000">
              <a:off x="6172200" y="5867400"/>
              <a:ext cx="600075" cy="295275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45" name="Google Shape;4845;p90"/>
            <p:cNvCxnSpPr/>
            <p:nvPr/>
          </p:nvCxnSpPr>
          <p:spPr>
            <a:xfrm rot="10800000">
              <a:off x="5419725" y="3514725"/>
              <a:ext cx="285750" cy="36195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46" name="Google Shape;4846;p90"/>
            <p:cNvCxnSpPr/>
            <p:nvPr/>
          </p:nvCxnSpPr>
          <p:spPr>
            <a:xfrm rot="10800000">
              <a:off x="7781925" y="4657725"/>
              <a:ext cx="438150" cy="66675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47" name="Google Shape;4847;p90"/>
            <p:cNvCxnSpPr/>
            <p:nvPr/>
          </p:nvCxnSpPr>
          <p:spPr>
            <a:xfrm>
              <a:off x="8382000" y="3733800"/>
              <a:ext cx="0" cy="15240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48" name="Google Shape;4848;p90"/>
            <p:cNvCxnSpPr/>
            <p:nvPr/>
          </p:nvCxnSpPr>
          <p:spPr>
            <a:xfrm flipH="1" rot="10800000">
              <a:off x="5419725" y="2514600"/>
              <a:ext cx="1209675" cy="676275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849" name="Google Shape;4849;p90"/>
            <p:cNvSpPr txBox="1"/>
            <p:nvPr/>
          </p:nvSpPr>
          <p:spPr>
            <a:xfrm>
              <a:off x="5627080" y="3372728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p90"/>
            <p:cNvSpPr txBox="1"/>
            <p:nvPr/>
          </p:nvSpPr>
          <p:spPr>
            <a:xfrm>
              <a:off x="7357404" y="3781864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90"/>
            <p:cNvSpPr txBox="1"/>
            <p:nvPr/>
          </p:nvSpPr>
          <p:spPr>
            <a:xfrm>
              <a:off x="7924800" y="3886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p90"/>
            <p:cNvSpPr txBox="1"/>
            <p:nvPr/>
          </p:nvSpPr>
          <p:spPr>
            <a:xfrm>
              <a:off x="7764192" y="2715064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3" name="Google Shape;4853;p90"/>
            <p:cNvSpPr txBox="1"/>
            <p:nvPr/>
          </p:nvSpPr>
          <p:spPr>
            <a:xfrm>
              <a:off x="8500404" y="2791264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p90"/>
            <p:cNvSpPr txBox="1"/>
            <p:nvPr/>
          </p:nvSpPr>
          <p:spPr>
            <a:xfrm>
              <a:off x="7967004" y="4696264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p90"/>
            <p:cNvSpPr txBox="1"/>
            <p:nvPr/>
          </p:nvSpPr>
          <p:spPr>
            <a:xfrm>
              <a:off x="8382000" y="4267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p90"/>
            <p:cNvSpPr txBox="1"/>
            <p:nvPr/>
          </p:nvSpPr>
          <p:spPr>
            <a:xfrm>
              <a:off x="7772400" y="5867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57" name="Google Shape;4857;p90"/>
            <p:cNvSpPr txBox="1"/>
            <p:nvPr/>
          </p:nvSpPr>
          <p:spPr>
            <a:xfrm>
              <a:off x="7391400" y="5105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58" name="Google Shape;4858;p90"/>
            <p:cNvSpPr txBox="1"/>
            <p:nvPr/>
          </p:nvSpPr>
          <p:spPr>
            <a:xfrm>
              <a:off x="6324600" y="59436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90"/>
            <p:cNvSpPr txBox="1"/>
            <p:nvPr/>
          </p:nvSpPr>
          <p:spPr>
            <a:xfrm>
              <a:off x="5638800" y="4724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60" name="Google Shape;4860;p90"/>
            <p:cNvSpPr txBox="1"/>
            <p:nvPr/>
          </p:nvSpPr>
          <p:spPr>
            <a:xfrm>
              <a:off x="6324600" y="4724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61" name="Google Shape;4861;p90"/>
            <p:cNvSpPr txBox="1"/>
            <p:nvPr/>
          </p:nvSpPr>
          <p:spPr>
            <a:xfrm>
              <a:off x="5791200" y="2393848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2" name="Google Shape;4862;p90"/>
            <p:cNvSpPr txBox="1"/>
            <p:nvPr/>
          </p:nvSpPr>
          <p:spPr>
            <a:xfrm>
              <a:off x="6324600" y="3200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3" name="Google Shape;4863;p90"/>
            <p:cNvSpPr txBox="1"/>
            <p:nvPr/>
          </p:nvSpPr>
          <p:spPr>
            <a:xfrm>
              <a:off x="6822831" y="4114799"/>
              <a:ext cx="473319" cy="3305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64" name="Google Shape;4864;p90"/>
            <p:cNvSpPr txBox="1"/>
            <p:nvPr/>
          </p:nvSpPr>
          <p:spPr>
            <a:xfrm>
              <a:off x="5105400" y="32004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5" name="Google Shape;4865;p90"/>
            <p:cNvSpPr txBox="1"/>
            <p:nvPr/>
          </p:nvSpPr>
          <p:spPr>
            <a:xfrm>
              <a:off x="6705600" y="23622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6" name="Google Shape;4866;p90"/>
            <p:cNvSpPr txBox="1"/>
            <p:nvPr/>
          </p:nvSpPr>
          <p:spPr>
            <a:xfrm>
              <a:off x="8305800" y="23622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p90"/>
            <p:cNvSpPr txBox="1"/>
            <p:nvPr/>
          </p:nvSpPr>
          <p:spPr>
            <a:xfrm>
              <a:off x="5715000" y="38862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8" name="Google Shape;4868;p90"/>
            <p:cNvSpPr txBox="1"/>
            <p:nvPr/>
          </p:nvSpPr>
          <p:spPr>
            <a:xfrm>
              <a:off x="7467600" y="3276600"/>
              <a:ext cx="2921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9" name="Google Shape;4869;p90"/>
            <p:cNvSpPr txBox="1"/>
            <p:nvPr/>
          </p:nvSpPr>
          <p:spPr>
            <a:xfrm>
              <a:off x="8229600" y="3352800"/>
              <a:ext cx="282575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0" name="Google Shape;4870;p90"/>
            <p:cNvSpPr txBox="1"/>
            <p:nvPr/>
          </p:nvSpPr>
          <p:spPr>
            <a:xfrm>
              <a:off x="7467600" y="43434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1" name="Google Shape;4871;p90"/>
            <p:cNvSpPr txBox="1"/>
            <p:nvPr/>
          </p:nvSpPr>
          <p:spPr>
            <a:xfrm>
              <a:off x="5867400" y="55626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2" name="Google Shape;4872;p90"/>
            <p:cNvSpPr txBox="1"/>
            <p:nvPr/>
          </p:nvSpPr>
          <p:spPr>
            <a:xfrm>
              <a:off x="8229600" y="5334000"/>
              <a:ext cx="24288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3" name="Google Shape;4873;p90"/>
            <p:cNvSpPr txBox="1"/>
            <p:nvPr/>
          </p:nvSpPr>
          <p:spPr>
            <a:xfrm>
              <a:off x="6858000" y="6019800"/>
              <a:ext cx="2540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74" name="Google Shape;4874;p90"/>
            <p:cNvCxnSpPr/>
            <p:nvPr/>
          </p:nvCxnSpPr>
          <p:spPr>
            <a:xfrm>
              <a:off x="5867400" y="4267200"/>
              <a:ext cx="152400" cy="12192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875" name="Google Shape;4875;p90"/>
          <p:cNvSpPr txBox="1"/>
          <p:nvPr/>
        </p:nvSpPr>
        <p:spPr>
          <a:xfrm>
            <a:off x="225084" y="281348"/>
            <a:ext cx="36435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Possibilities  from added edge &lt;A,D&gt;  &lt;A,B&gt;  &lt;B,C&gt; &lt;C,F&gt; &lt;C,E&gt; &lt;E,G&gt; and &lt;G,I&gt;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6" name="Google Shape;4876;p9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0" name="Shape 4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1" name="Google Shape;4881;p91"/>
          <p:cNvSpPr/>
          <p:nvPr/>
        </p:nvSpPr>
        <p:spPr>
          <a:xfrm>
            <a:off x="17526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2" name="Google Shape;4882;p91"/>
          <p:cNvSpPr/>
          <p:nvPr/>
        </p:nvSpPr>
        <p:spPr>
          <a:xfrm>
            <a:off x="3352800" y="2057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83" name="Google Shape;4883;p91"/>
          <p:cNvCxnSpPr/>
          <p:nvPr/>
        </p:nvCxnSpPr>
        <p:spPr>
          <a:xfrm>
            <a:off x="2209800" y="2286000"/>
            <a:ext cx="1143000" cy="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84" name="Google Shape;4884;p91"/>
          <p:cNvSpPr txBox="1"/>
          <p:nvPr/>
        </p:nvSpPr>
        <p:spPr>
          <a:xfrm>
            <a:off x="2667000" y="193078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5" name="Google Shape;4885;p91"/>
          <p:cNvSpPr/>
          <p:nvPr/>
        </p:nvSpPr>
        <p:spPr>
          <a:xfrm>
            <a:off x="2514600" y="29718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6" name="Google Shape;4886;p91"/>
          <p:cNvSpPr/>
          <p:nvPr/>
        </p:nvSpPr>
        <p:spPr>
          <a:xfrm>
            <a:off x="762000" y="35814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7" name="Google Shape;4887;p91"/>
          <p:cNvSpPr/>
          <p:nvPr/>
        </p:nvSpPr>
        <p:spPr>
          <a:xfrm>
            <a:off x="1905000" y="57150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8" name="Google Shape;4888;p91"/>
          <p:cNvSpPr/>
          <p:nvPr/>
        </p:nvSpPr>
        <p:spPr>
          <a:xfrm>
            <a:off x="3276600" y="30480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9" name="Google Shape;4889;p91"/>
          <p:cNvSpPr/>
          <p:nvPr/>
        </p:nvSpPr>
        <p:spPr>
          <a:xfrm>
            <a:off x="2514600" y="40386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90" name="Google Shape;4890;p91"/>
          <p:cNvCxnSpPr/>
          <p:nvPr/>
        </p:nvCxnSpPr>
        <p:spPr>
          <a:xfrm flipH="1">
            <a:off x="1152525" y="2447925"/>
            <a:ext cx="666750" cy="12001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91" name="Google Shape;4891;p91"/>
          <p:cNvCxnSpPr/>
          <p:nvPr/>
        </p:nvCxnSpPr>
        <p:spPr>
          <a:xfrm>
            <a:off x="1152525" y="3971925"/>
            <a:ext cx="819150" cy="1809750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92" name="Google Shape;4892;p91"/>
          <p:cNvCxnSpPr/>
          <p:nvPr/>
        </p:nvCxnSpPr>
        <p:spPr>
          <a:xfrm flipH="1" rot="10800000">
            <a:off x="2295525" y="4495800"/>
            <a:ext cx="447675" cy="12858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93" name="Google Shape;4893;p91"/>
          <p:cNvCxnSpPr/>
          <p:nvPr/>
        </p:nvCxnSpPr>
        <p:spPr>
          <a:xfrm flipH="1">
            <a:off x="2905125" y="34385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94" name="Google Shape;4894;p91"/>
          <p:cNvCxnSpPr/>
          <p:nvPr/>
        </p:nvCxnSpPr>
        <p:spPr>
          <a:xfrm>
            <a:off x="2743200" y="3429000"/>
            <a:ext cx="0" cy="60960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95" name="Google Shape;4895;p91"/>
          <p:cNvCxnSpPr/>
          <p:nvPr/>
        </p:nvCxnSpPr>
        <p:spPr>
          <a:xfrm>
            <a:off x="1981200" y="2514600"/>
            <a:ext cx="152400" cy="320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96" name="Google Shape;4896;p91"/>
          <p:cNvCxnSpPr/>
          <p:nvPr/>
        </p:nvCxnSpPr>
        <p:spPr>
          <a:xfrm flipH="1">
            <a:off x="2905125" y="2447925"/>
            <a:ext cx="514350" cy="59055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97" name="Google Shape;4897;p91"/>
          <p:cNvCxnSpPr/>
          <p:nvPr/>
        </p:nvCxnSpPr>
        <p:spPr>
          <a:xfrm flipH="1">
            <a:off x="3505200" y="2514600"/>
            <a:ext cx="76200" cy="53340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98" name="Google Shape;4898;p91"/>
          <p:cNvSpPr txBox="1"/>
          <p:nvPr/>
        </p:nvSpPr>
        <p:spPr>
          <a:xfrm>
            <a:off x="4191000" y="0"/>
            <a:ext cx="762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9" name="Google Shape;4899;p91"/>
          <p:cNvSpPr/>
          <p:nvPr/>
        </p:nvSpPr>
        <p:spPr>
          <a:xfrm>
            <a:off x="3276600" y="50292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0" name="Google Shape;4900;p91"/>
          <p:cNvSpPr/>
          <p:nvPr/>
        </p:nvSpPr>
        <p:spPr>
          <a:xfrm>
            <a:off x="914400" y="5257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1" name="Google Shape;4901;p91"/>
          <p:cNvSpPr/>
          <p:nvPr/>
        </p:nvSpPr>
        <p:spPr>
          <a:xfrm>
            <a:off x="152400" y="2895600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02" name="Google Shape;4902;p91"/>
          <p:cNvCxnSpPr/>
          <p:nvPr/>
        </p:nvCxnSpPr>
        <p:spPr>
          <a:xfrm flipH="1" rot="10800000">
            <a:off x="2362200" y="5419725"/>
            <a:ext cx="981075" cy="523875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03" name="Google Shape;4903;p91"/>
          <p:cNvCxnSpPr/>
          <p:nvPr/>
        </p:nvCxnSpPr>
        <p:spPr>
          <a:xfrm rot="10800000">
            <a:off x="1304925" y="5648325"/>
            <a:ext cx="600075" cy="295275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04" name="Google Shape;4904;p91"/>
          <p:cNvCxnSpPr/>
          <p:nvPr/>
        </p:nvCxnSpPr>
        <p:spPr>
          <a:xfrm rot="10800000">
            <a:off x="542925" y="3286125"/>
            <a:ext cx="285750" cy="36195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05" name="Google Shape;4905;p91"/>
          <p:cNvCxnSpPr/>
          <p:nvPr/>
        </p:nvCxnSpPr>
        <p:spPr>
          <a:xfrm rot="10800000">
            <a:off x="2905125" y="4429125"/>
            <a:ext cx="438150" cy="66675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06" name="Google Shape;4906;p91"/>
          <p:cNvCxnSpPr/>
          <p:nvPr/>
        </p:nvCxnSpPr>
        <p:spPr>
          <a:xfrm>
            <a:off x="3505200" y="3505200"/>
            <a:ext cx="0" cy="152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07" name="Google Shape;4907;p91"/>
          <p:cNvCxnSpPr/>
          <p:nvPr/>
        </p:nvCxnSpPr>
        <p:spPr>
          <a:xfrm flipH="1" rot="10800000">
            <a:off x="542925" y="2286000"/>
            <a:ext cx="1209675" cy="676275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08" name="Google Shape;4908;p91"/>
          <p:cNvSpPr txBox="1"/>
          <p:nvPr/>
        </p:nvSpPr>
        <p:spPr>
          <a:xfrm>
            <a:off x="679940" y="3172264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9" name="Google Shape;4909;p91"/>
          <p:cNvSpPr txBox="1"/>
          <p:nvPr/>
        </p:nvSpPr>
        <p:spPr>
          <a:xfrm>
            <a:off x="2438400" y="3581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0" name="Google Shape;4910;p91"/>
          <p:cNvSpPr txBox="1"/>
          <p:nvPr/>
        </p:nvSpPr>
        <p:spPr>
          <a:xfrm>
            <a:off x="3048000" y="3657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1" name="Google Shape;4911;p91"/>
          <p:cNvSpPr txBox="1"/>
          <p:nvPr/>
        </p:nvSpPr>
        <p:spPr>
          <a:xfrm>
            <a:off x="2760780" y="2514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2" name="Google Shape;4912;p91"/>
          <p:cNvSpPr txBox="1"/>
          <p:nvPr/>
        </p:nvSpPr>
        <p:spPr>
          <a:xfrm>
            <a:off x="3581400" y="2590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3" name="Google Shape;4913;p91"/>
          <p:cNvSpPr txBox="1"/>
          <p:nvPr/>
        </p:nvSpPr>
        <p:spPr>
          <a:xfrm>
            <a:off x="3104272" y="4467664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4" name="Google Shape;4914;p91"/>
          <p:cNvSpPr txBox="1"/>
          <p:nvPr/>
        </p:nvSpPr>
        <p:spPr>
          <a:xfrm>
            <a:off x="3505200" y="4038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5" name="Google Shape;4915;p91"/>
          <p:cNvSpPr txBox="1"/>
          <p:nvPr/>
        </p:nvSpPr>
        <p:spPr>
          <a:xfrm>
            <a:off x="2895600" y="566693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6" name="Google Shape;4916;p91"/>
          <p:cNvSpPr txBox="1"/>
          <p:nvPr/>
        </p:nvSpPr>
        <p:spPr>
          <a:xfrm>
            <a:off x="2514600" y="4876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7" name="Google Shape;4917;p91"/>
          <p:cNvSpPr txBox="1"/>
          <p:nvPr/>
        </p:nvSpPr>
        <p:spPr>
          <a:xfrm>
            <a:off x="1447800" y="5827544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8" name="Google Shape;4918;p91"/>
          <p:cNvSpPr txBox="1"/>
          <p:nvPr/>
        </p:nvSpPr>
        <p:spPr>
          <a:xfrm>
            <a:off x="762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9" name="Google Shape;4919;p91"/>
          <p:cNvSpPr txBox="1"/>
          <p:nvPr/>
        </p:nvSpPr>
        <p:spPr>
          <a:xfrm>
            <a:off x="14478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0" name="Google Shape;4920;p91"/>
          <p:cNvSpPr txBox="1"/>
          <p:nvPr/>
        </p:nvSpPr>
        <p:spPr>
          <a:xfrm>
            <a:off x="914400" y="2249656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1" name="Google Shape;4921;p91"/>
          <p:cNvSpPr txBox="1"/>
          <p:nvPr/>
        </p:nvSpPr>
        <p:spPr>
          <a:xfrm>
            <a:off x="1447800" y="2971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2" name="Google Shape;4922;p91"/>
          <p:cNvSpPr txBox="1"/>
          <p:nvPr/>
        </p:nvSpPr>
        <p:spPr>
          <a:xfrm>
            <a:off x="1927274" y="3886200"/>
            <a:ext cx="492076" cy="3059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3" name="Google Shape;4923;p91"/>
          <p:cNvSpPr txBox="1"/>
          <p:nvPr/>
        </p:nvSpPr>
        <p:spPr>
          <a:xfrm>
            <a:off x="228600" y="2971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4" name="Google Shape;4924;p91"/>
          <p:cNvSpPr txBox="1"/>
          <p:nvPr/>
        </p:nvSpPr>
        <p:spPr>
          <a:xfrm>
            <a:off x="18288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5" name="Google Shape;4925;p91"/>
          <p:cNvSpPr txBox="1"/>
          <p:nvPr/>
        </p:nvSpPr>
        <p:spPr>
          <a:xfrm>
            <a:off x="34290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6" name="Google Shape;4926;p91"/>
          <p:cNvSpPr txBox="1"/>
          <p:nvPr/>
        </p:nvSpPr>
        <p:spPr>
          <a:xfrm>
            <a:off x="838200" y="3657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7" name="Google Shape;4927;p91"/>
          <p:cNvSpPr txBox="1"/>
          <p:nvPr/>
        </p:nvSpPr>
        <p:spPr>
          <a:xfrm>
            <a:off x="2590800" y="30480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8" name="Google Shape;4928;p91"/>
          <p:cNvSpPr txBox="1"/>
          <p:nvPr/>
        </p:nvSpPr>
        <p:spPr>
          <a:xfrm>
            <a:off x="3352800" y="31242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9" name="Google Shape;4929;p91"/>
          <p:cNvSpPr txBox="1"/>
          <p:nvPr/>
        </p:nvSpPr>
        <p:spPr>
          <a:xfrm>
            <a:off x="2590800" y="4114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0" name="Google Shape;4930;p91"/>
          <p:cNvSpPr txBox="1"/>
          <p:nvPr/>
        </p:nvSpPr>
        <p:spPr>
          <a:xfrm>
            <a:off x="990600" y="53340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1" name="Google Shape;4931;p91"/>
          <p:cNvSpPr txBox="1"/>
          <p:nvPr/>
        </p:nvSpPr>
        <p:spPr>
          <a:xfrm>
            <a:off x="33528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2" name="Google Shape;4932;p91"/>
          <p:cNvSpPr txBox="1"/>
          <p:nvPr/>
        </p:nvSpPr>
        <p:spPr>
          <a:xfrm>
            <a:off x="1981200" y="57912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3" name="Google Shape;4933;p91"/>
          <p:cNvCxnSpPr/>
          <p:nvPr/>
        </p:nvCxnSpPr>
        <p:spPr>
          <a:xfrm>
            <a:off x="990600" y="4038600"/>
            <a:ext cx="152400" cy="1219200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34" name="Google Shape;4934;p91"/>
          <p:cNvSpPr txBox="1"/>
          <p:nvPr/>
        </p:nvSpPr>
        <p:spPr>
          <a:xfrm>
            <a:off x="5486400" y="457200"/>
            <a:ext cx="266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Graph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35" name="Google Shape;4935;p91"/>
          <p:cNvGrpSpPr/>
          <p:nvPr/>
        </p:nvGrpSpPr>
        <p:grpSpPr>
          <a:xfrm>
            <a:off x="5029200" y="2159388"/>
            <a:ext cx="3702050" cy="4241412"/>
            <a:chOff x="5029200" y="2159388"/>
            <a:chExt cx="3702050" cy="4241412"/>
          </a:xfrm>
        </p:grpSpPr>
        <p:sp>
          <p:nvSpPr>
            <p:cNvPr id="4936" name="Google Shape;4936;p91"/>
            <p:cNvSpPr/>
            <p:nvPr/>
          </p:nvSpPr>
          <p:spPr>
            <a:xfrm>
              <a:off x="6629400" y="2286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7" name="Google Shape;4937;p91"/>
            <p:cNvSpPr/>
            <p:nvPr/>
          </p:nvSpPr>
          <p:spPr>
            <a:xfrm>
              <a:off x="8229600" y="2286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38" name="Google Shape;4938;p91"/>
            <p:cNvCxnSpPr/>
            <p:nvPr/>
          </p:nvCxnSpPr>
          <p:spPr>
            <a:xfrm>
              <a:off x="7086600" y="2514600"/>
              <a:ext cx="1143000" cy="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939" name="Google Shape;4939;p91"/>
            <p:cNvSpPr txBox="1"/>
            <p:nvPr/>
          </p:nvSpPr>
          <p:spPr>
            <a:xfrm>
              <a:off x="7571936" y="2159388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0" name="Google Shape;4940;p91"/>
            <p:cNvSpPr/>
            <p:nvPr/>
          </p:nvSpPr>
          <p:spPr>
            <a:xfrm>
              <a:off x="7391400" y="32004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1" name="Google Shape;4941;p91"/>
            <p:cNvSpPr/>
            <p:nvPr/>
          </p:nvSpPr>
          <p:spPr>
            <a:xfrm>
              <a:off x="5638800" y="3810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2" name="Google Shape;4942;p91"/>
            <p:cNvSpPr/>
            <p:nvPr/>
          </p:nvSpPr>
          <p:spPr>
            <a:xfrm>
              <a:off x="6781800" y="5943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3" name="Google Shape;4943;p91"/>
            <p:cNvSpPr/>
            <p:nvPr/>
          </p:nvSpPr>
          <p:spPr>
            <a:xfrm>
              <a:off x="8153400" y="3276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4" name="Google Shape;4944;p91"/>
            <p:cNvSpPr/>
            <p:nvPr/>
          </p:nvSpPr>
          <p:spPr>
            <a:xfrm>
              <a:off x="7391400" y="4267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45" name="Google Shape;4945;p91"/>
            <p:cNvCxnSpPr/>
            <p:nvPr/>
          </p:nvCxnSpPr>
          <p:spPr>
            <a:xfrm flipH="1">
              <a:off x="6029325" y="2676525"/>
              <a:ext cx="666750" cy="12001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46" name="Google Shape;4946;p91"/>
            <p:cNvCxnSpPr/>
            <p:nvPr/>
          </p:nvCxnSpPr>
          <p:spPr>
            <a:xfrm>
              <a:off x="6029325" y="4200525"/>
              <a:ext cx="819150" cy="18097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47" name="Google Shape;4947;p91"/>
            <p:cNvCxnSpPr/>
            <p:nvPr/>
          </p:nvCxnSpPr>
          <p:spPr>
            <a:xfrm flipH="1" rot="10800000">
              <a:off x="7172325" y="4724400"/>
              <a:ext cx="447675" cy="1285875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48" name="Google Shape;4948;p91"/>
            <p:cNvCxnSpPr/>
            <p:nvPr/>
          </p:nvCxnSpPr>
          <p:spPr>
            <a:xfrm flipH="1">
              <a:off x="7781925" y="3667125"/>
              <a:ext cx="438150" cy="66675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49" name="Google Shape;4949;p91"/>
            <p:cNvCxnSpPr/>
            <p:nvPr/>
          </p:nvCxnSpPr>
          <p:spPr>
            <a:xfrm>
              <a:off x="7620000" y="3657600"/>
              <a:ext cx="0" cy="60960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50" name="Google Shape;4950;p91"/>
            <p:cNvCxnSpPr/>
            <p:nvPr/>
          </p:nvCxnSpPr>
          <p:spPr>
            <a:xfrm>
              <a:off x="6858000" y="2743200"/>
              <a:ext cx="152400" cy="32004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51" name="Google Shape;4951;p91"/>
            <p:cNvCxnSpPr/>
            <p:nvPr/>
          </p:nvCxnSpPr>
          <p:spPr>
            <a:xfrm flipH="1">
              <a:off x="7781925" y="2676525"/>
              <a:ext cx="514350" cy="59055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52" name="Google Shape;4952;p91"/>
            <p:cNvCxnSpPr/>
            <p:nvPr/>
          </p:nvCxnSpPr>
          <p:spPr>
            <a:xfrm flipH="1">
              <a:off x="8382000" y="2743200"/>
              <a:ext cx="76200" cy="53340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953" name="Google Shape;4953;p91"/>
            <p:cNvSpPr/>
            <p:nvPr/>
          </p:nvSpPr>
          <p:spPr>
            <a:xfrm>
              <a:off x="8153400" y="52578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4" name="Google Shape;4954;p91"/>
            <p:cNvSpPr/>
            <p:nvPr/>
          </p:nvSpPr>
          <p:spPr>
            <a:xfrm>
              <a:off x="5791200" y="54864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5" name="Google Shape;4955;p91"/>
            <p:cNvSpPr/>
            <p:nvPr/>
          </p:nvSpPr>
          <p:spPr>
            <a:xfrm>
              <a:off x="5029200" y="3124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56" name="Google Shape;4956;p91"/>
            <p:cNvCxnSpPr/>
            <p:nvPr/>
          </p:nvCxnSpPr>
          <p:spPr>
            <a:xfrm flipH="1" rot="10800000">
              <a:off x="7239000" y="5648325"/>
              <a:ext cx="981075" cy="523875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57" name="Google Shape;4957;p91"/>
            <p:cNvCxnSpPr/>
            <p:nvPr/>
          </p:nvCxnSpPr>
          <p:spPr>
            <a:xfrm rot="10800000">
              <a:off x="6172200" y="5867400"/>
              <a:ext cx="600075" cy="295275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58" name="Google Shape;4958;p91"/>
            <p:cNvCxnSpPr/>
            <p:nvPr/>
          </p:nvCxnSpPr>
          <p:spPr>
            <a:xfrm rot="10800000">
              <a:off x="5419725" y="3514725"/>
              <a:ext cx="285750" cy="36195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59" name="Google Shape;4959;p91"/>
            <p:cNvCxnSpPr/>
            <p:nvPr/>
          </p:nvCxnSpPr>
          <p:spPr>
            <a:xfrm rot="10800000">
              <a:off x="7781925" y="4657725"/>
              <a:ext cx="438150" cy="66675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60" name="Google Shape;4960;p91"/>
            <p:cNvCxnSpPr/>
            <p:nvPr/>
          </p:nvCxnSpPr>
          <p:spPr>
            <a:xfrm>
              <a:off x="8382000" y="3733800"/>
              <a:ext cx="0" cy="15240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61" name="Google Shape;4961;p91"/>
            <p:cNvCxnSpPr/>
            <p:nvPr/>
          </p:nvCxnSpPr>
          <p:spPr>
            <a:xfrm flipH="1" rot="10800000">
              <a:off x="5419725" y="2514600"/>
              <a:ext cx="1209675" cy="676275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962" name="Google Shape;4962;p91"/>
            <p:cNvSpPr txBox="1"/>
            <p:nvPr/>
          </p:nvSpPr>
          <p:spPr>
            <a:xfrm>
              <a:off x="5514536" y="3302388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3" name="Google Shape;4963;p91"/>
            <p:cNvSpPr txBox="1"/>
            <p:nvPr/>
          </p:nvSpPr>
          <p:spPr>
            <a:xfrm>
              <a:off x="7315200" y="38100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4" name="Google Shape;4964;p91"/>
            <p:cNvSpPr txBox="1"/>
            <p:nvPr/>
          </p:nvSpPr>
          <p:spPr>
            <a:xfrm>
              <a:off x="7924800" y="3886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5" name="Google Shape;4965;p91"/>
            <p:cNvSpPr txBox="1"/>
            <p:nvPr/>
          </p:nvSpPr>
          <p:spPr>
            <a:xfrm>
              <a:off x="7750124" y="2743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6" name="Google Shape;4966;p91"/>
            <p:cNvSpPr txBox="1"/>
            <p:nvPr/>
          </p:nvSpPr>
          <p:spPr>
            <a:xfrm>
              <a:off x="8458200" y="2819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7" name="Google Shape;4967;p91"/>
            <p:cNvSpPr txBox="1"/>
            <p:nvPr/>
          </p:nvSpPr>
          <p:spPr>
            <a:xfrm>
              <a:off x="7967004" y="4724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8" name="Google Shape;4968;p91"/>
            <p:cNvSpPr txBox="1"/>
            <p:nvPr/>
          </p:nvSpPr>
          <p:spPr>
            <a:xfrm>
              <a:off x="8382000" y="42672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9" name="Google Shape;4969;p91"/>
            <p:cNvSpPr txBox="1"/>
            <p:nvPr/>
          </p:nvSpPr>
          <p:spPr>
            <a:xfrm>
              <a:off x="7772400" y="5867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0" name="Google Shape;4970;p91"/>
            <p:cNvSpPr txBox="1"/>
            <p:nvPr/>
          </p:nvSpPr>
          <p:spPr>
            <a:xfrm>
              <a:off x="7391400" y="5105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1" name="Google Shape;4971;p91"/>
            <p:cNvSpPr txBox="1"/>
            <p:nvPr/>
          </p:nvSpPr>
          <p:spPr>
            <a:xfrm>
              <a:off x="6254260" y="601394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2" name="Google Shape;4972;p91"/>
            <p:cNvSpPr txBox="1"/>
            <p:nvPr/>
          </p:nvSpPr>
          <p:spPr>
            <a:xfrm>
              <a:off x="5638800" y="4724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73" name="Google Shape;4973;p91"/>
            <p:cNvSpPr txBox="1"/>
            <p:nvPr/>
          </p:nvSpPr>
          <p:spPr>
            <a:xfrm>
              <a:off x="6324600" y="4724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b="1" i="0" sz="1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74" name="Google Shape;4974;p91"/>
            <p:cNvSpPr txBox="1"/>
            <p:nvPr/>
          </p:nvSpPr>
          <p:spPr>
            <a:xfrm>
              <a:off x="5819336" y="2464188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5" name="Google Shape;4975;p91"/>
            <p:cNvSpPr txBox="1"/>
            <p:nvPr/>
          </p:nvSpPr>
          <p:spPr>
            <a:xfrm>
              <a:off x="6324600" y="3200400"/>
              <a:ext cx="2730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6" name="Google Shape;4976;p91"/>
            <p:cNvSpPr txBox="1"/>
            <p:nvPr/>
          </p:nvSpPr>
          <p:spPr>
            <a:xfrm>
              <a:off x="6934200" y="4114800"/>
              <a:ext cx="3619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7" name="Google Shape;4977;p91"/>
            <p:cNvSpPr txBox="1"/>
            <p:nvPr/>
          </p:nvSpPr>
          <p:spPr>
            <a:xfrm>
              <a:off x="5105400" y="32004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8" name="Google Shape;4978;p91"/>
            <p:cNvSpPr txBox="1"/>
            <p:nvPr/>
          </p:nvSpPr>
          <p:spPr>
            <a:xfrm>
              <a:off x="6705600" y="23622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p91"/>
            <p:cNvSpPr txBox="1"/>
            <p:nvPr/>
          </p:nvSpPr>
          <p:spPr>
            <a:xfrm>
              <a:off x="8305800" y="2362200"/>
              <a:ext cx="30321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0" name="Google Shape;4980;p91"/>
            <p:cNvSpPr txBox="1"/>
            <p:nvPr/>
          </p:nvSpPr>
          <p:spPr>
            <a:xfrm>
              <a:off x="5715000" y="38862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1" name="Google Shape;4981;p91"/>
            <p:cNvSpPr txBox="1"/>
            <p:nvPr/>
          </p:nvSpPr>
          <p:spPr>
            <a:xfrm>
              <a:off x="7467600" y="3276600"/>
              <a:ext cx="2921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2" name="Google Shape;4982;p91"/>
            <p:cNvSpPr txBox="1"/>
            <p:nvPr/>
          </p:nvSpPr>
          <p:spPr>
            <a:xfrm>
              <a:off x="8229600" y="3352800"/>
              <a:ext cx="282575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3" name="Google Shape;4983;p91"/>
            <p:cNvSpPr txBox="1"/>
            <p:nvPr/>
          </p:nvSpPr>
          <p:spPr>
            <a:xfrm>
              <a:off x="7467600" y="43434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4" name="Google Shape;4984;p91"/>
            <p:cNvSpPr txBox="1"/>
            <p:nvPr/>
          </p:nvSpPr>
          <p:spPr>
            <a:xfrm>
              <a:off x="5867400" y="5562600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5" name="Google Shape;4985;p91"/>
            <p:cNvSpPr txBox="1"/>
            <p:nvPr/>
          </p:nvSpPr>
          <p:spPr>
            <a:xfrm>
              <a:off x="8229600" y="5334000"/>
              <a:ext cx="24288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6" name="Google Shape;4986;p91"/>
            <p:cNvSpPr txBox="1"/>
            <p:nvPr/>
          </p:nvSpPr>
          <p:spPr>
            <a:xfrm>
              <a:off x="6858000" y="6019800"/>
              <a:ext cx="2540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87" name="Google Shape;4987;p91"/>
            <p:cNvCxnSpPr/>
            <p:nvPr/>
          </p:nvCxnSpPr>
          <p:spPr>
            <a:xfrm>
              <a:off x="5867400" y="4267200"/>
              <a:ext cx="152400" cy="12192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988" name="Google Shape;4988;p91"/>
          <p:cNvSpPr txBox="1"/>
          <p:nvPr/>
        </p:nvSpPr>
        <p:spPr>
          <a:xfrm>
            <a:off x="225084" y="281348"/>
            <a:ext cx="36435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Possibilities  from added edge &lt;A,D&gt;  &lt;A,B&gt;  &lt;B,C&gt; &lt;C,F&gt; &lt;C,E&gt; &lt;E,G&gt; &lt;G,I&gt; and &lt;I,J&gt;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9" name="Google Shape;4989;p9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3" name="Shape 4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4" name="Google Shape;4994;p92"/>
          <p:cNvSpPr txBox="1"/>
          <p:nvPr/>
        </p:nvSpPr>
        <p:spPr>
          <a:xfrm>
            <a:off x="4191000" y="0"/>
            <a:ext cx="762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5" name="Google Shape;4995;p92"/>
          <p:cNvSpPr/>
          <p:nvPr/>
        </p:nvSpPr>
        <p:spPr>
          <a:xfrm>
            <a:off x="6629400" y="2286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6" name="Google Shape;4996;p92"/>
          <p:cNvSpPr/>
          <p:nvPr/>
        </p:nvSpPr>
        <p:spPr>
          <a:xfrm>
            <a:off x="8229600" y="2286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97" name="Google Shape;4997;p92"/>
          <p:cNvCxnSpPr/>
          <p:nvPr/>
        </p:nvCxnSpPr>
        <p:spPr>
          <a:xfrm>
            <a:off x="7086600" y="2514600"/>
            <a:ext cx="1143000" cy="0"/>
          </a:xfrm>
          <a:prstGeom prst="straightConnector1">
            <a:avLst/>
          </a:prstGeom>
          <a:noFill/>
          <a:ln cap="flat" cmpd="sng" w="444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98" name="Google Shape;4998;p92"/>
          <p:cNvSpPr txBox="1"/>
          <p:nvPr/>
        </p:nvSpPr>
        <p:spPr>
          <a:xfrm>
            <a:off x="7543800" y="2089048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9" name="Google Shape;4999;p92"/>
          <p:cNvSpPr/>
          <p:nvPr/>
        </p:nvSpPr>
        <p:spPr>
          <a:xfrm>
            <a:off x="7391400" y="3200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0" name="Google Shape;5000;p92"/>
          <p:cNvSpPr/>
          <p:nvPr/>
        </p:nvSpPr>
        <p:spPr>
          <a:xfrm>
            <a:off x="5638800" y="3810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1" name="Google Shape;5001;p92"/>
          <p:cNvSpPr/>
          <p:nvPr/>
        </p:nvSpPr>
        <p:spPr>
          <a:xfrm>
            <a:off x="6781800" y="5943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2" name="Google Shape;5002;p92"/>
          <p:cNvSpPr/>
          <p:nvPr/>
        </p:nvSpPr>
        <p:spPr>
          <a:xfrm>
            <a:off x="8153400" y="3276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3" name="Google Shape;5003;p92"/>
          <p:cNvSpPr/>
          <p:nvPr/>
        </p:nvSpPr>
        <p:spPr>
          <a:xfrm>
            <a:off x="7391400" y="4267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4" name="Google Shape;5004;p92"/>
          <p:cNvCxnSpPr/>
          <p:nvPr/>
        </p:nvCxnSpPr>
        <p:spPr>
          <a:xfrm>
            <a:off x="7620000" y="3657600"/>
            <a:ext cx="0" cy="609600"/>
          </a:xfrm>
          <a:prstGeom prst="straightConnector1">
            <a:avLst/>
          </a:prstGeom>
          <a:noFill/>
          <a:ln cap="flat" cmpd="sng" w="444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05" name="Google Shape;5005;p92"/>
          <p:cNvCxnSpPr/>
          <p:nvPr/>
        </p:nvCxnSpPr>
        <p:spPr>
          <a:xfrm flipH="1">
            <a:off x="7781925" y="2676525"/>
            <a:ext cx="514350" cy="590550"/>
          </a:xfrm>
          <a:prstGeom prst="straightConnector1">
            <a:avLst/>
          </a:prstGeom>
          <a:noFill/>
          <a:ln cap="flat" cmpd="sng" w="444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06" name="Google Shape;5006;p92"/>
          <p:cNvCxnSpPr/>
          <p:nvPr/>
        </p:nvCxnSpPr>
        <p:spPr>
          <a:xfrm flipH="1">
            <a:off x="8382000" y="2743200"/>
            <a:ext cx="76200" cy="533400"/>
          </a:xfrm>
          <a:prstGeom prst="straightConnector1">
            <a:avLst/>
          </a:prstGeom>
          <a:noFill/>
          <a:ln cap="flat" cmpd="sng" w="444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07" name="Google Shape;5007;p92"/>
          <p:cNvSpPr/>
          <p:nvPr/>
        </p:nvSpPr>
        <p:spPr>
          <a:xfrm>
            <a:off x="8153400" y="5257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8" name="Google Shape;5008;p92"/>
          <p:cNvSpPr/>
          <p:nvPr/>
        </p:nvSpPr>
        <p:spPr>
          <a:xfrm>
            <a:off x="5791200" y="5486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9" name="Google Shape;5009;p92"/>
          <p:cNvSpPr/>
          <p:nvPr/>
        </p:nvSpPr>
        <p:spPr>
          <a:xfrm>
            <a:off x="5029200" y="3124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10" name="Google Shape;5010;p92"/>
          <p:cNvCxnSpPr/>
          <p:nvPr/>
        </p:nvCxnSpPr>
        <p:spPr>
          <a:xfrm flipH="1" rot="10800000">
            <a:off x="7239000" y="5648325"/>
            <a:ext cx="981075" cy="523875"/>
          </a:xfrm>
          <a:prstGeom prst="straightConnector1">
            <a:avLst/>
          </a:prstGeom>
          <a:noFill/>
          <a:ln cap="flat" cmpd="sng" w="444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11" name="Google Shape;5011;p92"/>
          <p:cNvCxnSpPr/>
          <p:nvPr/>
        </p:nvCxnSpPr>
        <p:spPr>
          <a:xfrm rot="10800000">
            <a:off x="6172200" y="5867400"/>
            <a:ext cx="600075" cy="295275"/>
          </a:xfrm>
          <a:prstGeom prst="straightConnector1">
            <a:avLst/>
          </a:prstGeom>
          <a:noFill/>
          <a:ln cap="flat" cmpd="sng" w="444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12" name="Google Shape;5012;p92"/>
          <p:cNvCxnSpPr/>
          <p:nvPr/>
        </p:nvCxnSpPr>
        <p:spPr>
          <a:xfrm rot="10800000">
            <a:off x="5419725" y="3514725"/>
            <a:ext cx="285750" cy="361950"/>
          </a:xfrm>
          <a:prstGeom prst="straightConnector1">
            <a:avLst/>
          </a:prstGeom>
          <a:noFill/>
          <a:ln cap="flat" cmpd="sng" w="444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13" name="Google Shape;5013;p92"/>
          <p:cNvCxnSpPr/>
          <p:nvPr/>
        </p:nvCxnSpPr>
        <p:spPr>
          <a:xfrm rot="10800000">
            <a:off x="7781925" y="4657725"/>
            <a:ext cx="438150" cy="666750"/>
          </a:xfrm>
          <a:prstGeom prst="straightConnector1">
            <a:avLst/>
          </a:prstGeom>
          <a:noFill/>
          <a:ln cap="flat" cmpd="sng" w="444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14" name="Google Shape;5014;p92"/>
          <p:cNvCxnSpPr/>
          <p:nvPr/>
        </p:nvCxnSpPr>
        <p:spPr>
          <a:xfrm flipH="1" rot="10800000">
            <a:off x="5419725" y="2514600"/>
            <a:ext cx="1209675" cy="676275"/>
          </a:xfrm>
          <a:prstGeom prst="straightConnector1">
            <a:avLst/>
          </a:prstGeom>
          <a:noFill/>
          <a:ln cap="flat" cmpd="sng" w="444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15" name="Google Shape;5015;p92"/>
          <p:cNvSpPr txBox="1"/>
          <p:nvPr/>
        </p:nvSpPr>
        <p:spPr>
          <a:xfrm>
            <a:off x="5556740" y="34290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6" name="Google Shape;5016;p92"/>
          <p:cNvSpPr txBox="1"/>
          <p:nvPr/>
        </p:nvSpPr>
        <p:spPr>
          <a:xfrm>
            <a:off x="7315200" y="38100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7" name="Google Shape;5017;p92"/>
          <p:cNvSpPr txBox="1"/>
          <p:nvPr/>
        </p:nvSpPr>
        <p:spPr>
          <a:xfrm>
            <a:off x="7679784" y="27432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8" name="Google Shape;5018;p92"/>
          <p:cNvSpPr txBox="1"/>
          <p:nvPr/>
        </p:nvSpPr>
        <p:spPr>
          <a:xfrm>
            <a:off x="8458200" y="2819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9" name="Google Shape;5019;p92"/>
          <p:cNvSpPr txBox="1"/>
          <p:nvPr/>
        </p:nvSpPr>
        <p:spPr>
          <a:xfrm>
            <a:off x="8009208" y="4724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0" name="Google Shape;5020;p92"/>
          <p:cNvSpPr txBox="1"/>
          <p:nvPr/>
        </p:nvSpPr>
        <p:spPr>
          <a:xfrm>
            <a:off x="7772400" y="5867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1" name="Google Shape;5021;p92"/>
          <p:cNvSpPr txBox="1"/>
          <p:nvPr/>
        </p:nvSpPr>
        <p:spPr>
          <a:xfrm>
            <a:off x="6324600" y="607021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2" name="Google Shape;5022;p92"/>
          <p:cNvSpPr txBox="1"/>
          <p:nvPr/>
        </p:nvSpPr>
        <p:spPr>
          <a:xfrm>
            <a:off x="5791200" y="2436052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3" name="Google Shape;5023;p92"/>
          <p:cNvSpPr txBox="1"/>
          <p:nvPr/>
        </p:nvSpPr>
        <p:spPr>
          <a:xfrm>
            <a:off x="5105400" y="3200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4" name="Google Shape;5024;p92"/>
          <p:cNvSpPr txBox="1"/>
          <p:nvPr/>
        </p:nvSpPr>
        <p:spPr>
          <a:xfrm>
            <a:off x="6705600" y="23622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5" name="Google Shape;5025;p92"/>
          <p:cNvSpPr txBox="1"/>
          <p:nvPr/>
        </p:nvSpPr>
        <p:spPr>
          <a:xfrm>
            <a:off x="8305800" y="23622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6" name="Google Shape;5026;p92"/>
          <p:cNvSpPr txBox="1"/>
          <p:nvPr/>
        </p:nvSpPr>
        <p:spPr>
          <a:xfrm>
            <a:off x="5715000" y="38862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7" name="Google Shape;5027;p92"/>
          <p:cNvSpPr txBox="1"/>
          <p:nvPr/>
        </p:nvSpPr>
        <p:spPr>
          <a:xfrm>
            <a:off x="7467600" y="32766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8" name="Google Shape;5028;p92"/>
          <p:cNvSpPr txBox="1"/>
          <p:nvPr/>
        </p:nvSpPr>
        <p:spPr>
          <a:xfrm>
            <a:off x="8229600" y="33528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9" name="Google Shape;5029;p92"/>
          <p:cNvSpPr txBox="1"/>
          <p:nvPr/>
        </p:nvSpPr>
        <p:spPr>
          <a:xfrm>
            <a:off x="7467600" y="43434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0" name="Google Shape;5030;p92"/>
          <p:cNvSpPr txBox="1"/>
          <p:nvPr/>
        </p:nvSpPr>
        <p:spPr>
          <a:xfrm>
            <a:off x="5867400" y="5562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1" name="Google Shape;5031;p92"/>
          <p:cNvSpPr txBox="1"/>
          <p:nvPr/>
        </p:nvSpPr>
        <p:spPr>
          <a:xfrm>
            <a:off x="8229600" y="53340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2" name="Google Shape;5032;p92"/>
          <p:cNvSpPr txBox="1"/>
          <p:nvPr/>
        </p:nvSpPr>
        <p:spPr>
          <a:xfrm>
            <a:off x="6858000" y="60198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3" name="Google Shape;5033;p92"/>
          <p:cNvSpPr txBox="1"/>
          <p:nvPr/>
        </p:nvSpPr>
        <p:spPr>
          <a:xfrm>
            <a:off x="304800" y="457200"/>
            <a:ext cx="350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Graph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4" name="Google Shape;5034;p92"/>
          <p:cNvSpPr txBox="1"/>
          <p:nvPr/>
        </p:nvSpPr>
        <p:spPr>
          <a:xfrm>
            <a:off x="5257800" y="457200"/>
            <a:ext cx="3276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Spanning Tree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5" name="Google Shape;5035;p92"/>
          <p:cNvSpPr/>
          <p:nvPr/>
        </p:nvSpPr>
        <p:spPr>
          <a:xfrm>
            <a:off x="17526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6" name="Google Shape;5036;p92"/>
          <p:cNvSpPr/>
          <p:nvPr/>
        </p:nvSpPr>
        <p:spPr>
          <a:xfrm>
            <a:off x="3352800" y="2057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37" name="Google Shape;5037;p92"/>
          <p:cNvCxnSpPr/>
          <p:nvPr/>
        </p:nvCxnSpPr>
        <p:spPr>
          <a:xfrm>
            <a:off x="2209800" y="2286000"/>
            <a:ext cx="114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38" name="Google Shape;5038;p92"/>
          <p:cNvSpPr txBox="1"/>
          <p:nvPr/>
        </p:nvSpPr>
        <p:spPr>
          <a:xfrm>
            <a:off x="2667000" y="2057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9" name="Google Shape;5039;p92"/>
          <p:cNvSpPr/>
          <p:nvPr/>
        </p:nvSpPr>
        <p:spPr>
          <a:xfrm>
            <a:off x="2514600" y="2971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0" name="Google Shape;5040;p92"/>
          <p:cNvSpPr/>
          <p:nvPr/>
        </p:nvSpPr>
        <p:spPr>
          <a:xfrm>
            <a:off x="762000" y="35814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1" name="Google Shape;5041;p92"/>
          <p:cNvSpPr/>
          <p:nvPr/>
        </p:nvSpPr>
        <p:spPr>
          <a:xfrm>
            <a:off x="1905000" y="5715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2" name="Google Shape;5042;p92"/>
          <p:cNvSpPr/>
          <p:nvPr/>
        </p:nvSpPr>
        <p:spPr>
          <a:xfrm>
            <a:off x="3276600" y="30480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3" name="Google Shape;5043;p92"/>
          <p:cNvSpPr/>
          <p:nvPr/>
        </p:nvSpPr>
        <p:spPr>
          <a:xfrm>
            <a:off x="2514600" y="4038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4" name="Google Shape;5044;p92"/>
          <p:cNvCxnSpPr/>
          <p:nvPr/>
        </p:nvCxnSpPr>
        <p:spPr>
          <a:xfrm flipH="1">
            <a:off x="1152525" y="2447925"/>
            <a:ext cx="666750" cy="12001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45" name="Google Shape;5045;p92"/>
          <p:cNvCxnSpPr/>
          <p:nvPr/>
        </p:nvCxnSpPr>
        <p:spPr>
          <a:xfrm>
            <a:off x="1152525" y="3971925"/>
            <a:ext cx="819150" cy="1809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46" name="Google Shape;5046;p92"/>
          <p:cNvCxnSpPr/>
          <p:nvPr/>
        </p:nvCxnSpPr>
        <p:spPr>
          <a:xfrm flipH="1" rot="10800000">
            <a:off x="2295525" y="4495800"/>
            <a:ext cx="447675" cy="12858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47" name="Google Shape;5047;p92"/>
          <p:cNvCxnSpPr/>
          <p:nvPr/>
        </p:nvCxnSpPr>
        <p:spPr>
          <a:xfrm flipH="1">
            <a:off x="2905125" y="34385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48" name="Google Shape;5048;p92"/>
          <p:cNvCxnSpPr/>
          <p:nvPr/>
        </p:nvCxnSpPr>
        <p:spPr>
          <a:xfrm>
            <a:off x="2743200" y="3429000"/>
            <a:ext cx="0" cy="60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49" name="Google Shape;5049;p92"/>
          <p:cNvCxnSpPr/>
          <p:nvPr/>
        </p:nvCxnSpPr>
        <p:spPr>
          <a:xfrm>
            <a:off x="1981200" y="2514600"/>
            <a:ext cx="152400" cy="320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50" name="Google Shape;5050;p92"/>
          <p:cNvCxnSpPr/>
          <p:nvPr/>
        </p:nvCxnSpPr>
        <p:spPr>
          <a:xfrm flipH="1">
            <a:off x="2905125" y="2447925"/>
            <a:ext cx="514350" cy="5905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51" name="Google Shape;5051;p92"/>
          <p:cNvCxnSpPr/>
          <p:nvPr/>
        </p:nvCxnSpPr>
        <p:spPr>
          <a:xfrm flipH="1">
            <a:off x="3505200" y="2514600"/>
            <a:ext cx="76200" cy="53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52" name="Google Shape;5052;p92"/>
          <p:cNvSpPr/>
          <p:nvPr/>
        </p:nvSpPr>
        <p:spPr>
          <a:xfrm>
            <a:off x="3276600" y="50292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3" name="Google Shape;5053;p92"/>
          <p:cNvSpPr/>
          <p:nvPr/>
        </p:nvSpPr>
        <p:spPr>
          <a:xfrm>
            <a:off x="914400" y="52578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4" name="Google Shape;5054;p92"/>
          <p:cNvSpPr/>
          <p:nvPr/>
        </p:nvSpPr>
        <p:spPr>
          <a:xfrm>
            <a:off x="152400" y="2895600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55" name="Google Shape;5055;p92"/>
          <p:cNvCxnSpPr/>
          <p:nvPr/>
        </p:nvCxnSpPr>
        <p:spPr>
          <a:xfrm flipH="1" rot="10800000">
            <a:off x="2362200" y="5419725"/>
            <a:ext cx="981075" cy="5238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56" name="Google Shape;5056;p92"/>
          <p:cNvCxnSpPr/>
          <p:nvPr/>
        </p:nvCxnSpPr>
        <p:spPr>
          <a:xfrm rot="10800000">
            <a:off x="1304925" y="5648325"/>
            <a:ext cx="600075" cy="2952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57" name="Google Shape;5057;p92"/>
          <p:cNvCxnSpPr/>
          <p:nvPr/>
        </p:nvCxnSpPr>
        <p:spPr>
          <a:xfrm rot="10800000">
            <a:off x="542925" y="3286125"/>
            <a:ext cx="285750" cy="3619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58" name="Google Shape;5058;p92"/>
          <p:cNvCxnSpPr/>
          <p:nvPr/>
        </p:nvCxnSpPr>
        <p:spPr>
          <a:xfrm rot="10800000">
            <a:off x="2905125" y="4429125"/>
            <a:ext cx="438150" cy="666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59" name="Google Shape;5059;p92"/>
          <p:cNvCxnSpPr/>
          <p:nvPr/>
        </p:nvCxnSpPr>
        <p:spPr>
          <a:xfrm>
            <a:off x="3505200" y="3505200"/>
            <a:ext cx="0" cy="152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60" name="Google Shape;5060;p92"/>
          <p:cNvCxnSpPr/>
          <p:nvPr/>
        </p:nvCxnSpPr>
        <p:spPr>
          <a:xfrm flipH="1" rot="10800000">
            <a:off x="542925" y="2286000"/>
            <a:ext cx="1209675" cy="6762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61" name="Google Shape;5061;p92"/>
          <p:cNvSpPr txBox="1"/>
          <p:nvPr/>
        </p:nvSpPr>
        <p:spPr>
          <a:xfrm>
            <a:off x="609600" y="3200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2" name="Google Shape;5062;p92"/>
          <p:cNvSpPr txBox="1"/>
          <p:nvPr/>
        </p:nvSpPr>
        <p:spPr>
          <a:xfrm>
            <a:off x="2438400" y="35814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3" name="Google Shape;5063;p92"/>
          <p:cNvSpPr txBox="1"/>
          <p:nvPr/>
        </p:nvSpPr>
        <p:spPr>
          <a:xfrm>
            <a:off x="3048000" y="3657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4" name="Google Shape;5064;p92"/>
          <p:cNvSpPr txBox="1"/>
          <p:nvPr/>
        </p:nvSpPr>
        <p:spPr>
          <a:xfrm>
            <a:off x="2971800" y="2514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5" name="Google Shape;5065;p92"/>
          <p:cNvSpPr txBox="1"/>
          <p:nvPr/>
        </p:nvSpPr>
        <p:spPr>
          <a:xfrm>
            <a:off x="3581400" y="2590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6" name="Google Shape;5066;p92"/>
          <p:cNvSpPr txBox="1"/>
          <p:nvPr/>
        </p:nvSpPr>
        <p:spPr>
          <a:xfrm>
            <a:off x="3048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7" name="Google Shape;5067;p92"/>
          <p:cNvSpPr txBox="1"/>
          <p:nvPr/>
        </p:nvSpPr>
        <p:spPr>
          <a:xfrm>
            <a:off x="3505200" y="40386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8" name="Google Shape;5068;p92"/>
          <p:cNvSpPr txBox="1"/>
          <p:nvPr/>
        </p:nvSpPr>
        <p:spPr>
          <a:xfrm>
            <a:off x="2895600" y="5638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9" name="Google Shape;5069;p92"/>
          <p:cNvSpPr txBox="1"/>
          <p:nvPr/>
        </p:nvSpPr>
        <p:spPr>
          <a:xfrm>
            <a:off x="2514600" y="4876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0" name="Google Shape;5070;p92"/>
          <p:cNvSpPr txBox="1"/>
          <p:nvPr/>
        </p:nvSpPr>
        <p:spPr>
          <a:xfrm>
            <a:off x="1447800" y="57150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1" name="Google Shape;5071;p92"/>
          <p:cNvSpPr txBox="1"/>
          <p:nvPr/>
        </p:nvSpPr>
        <p:spPr>
          <a:xfrm>
            <a:off x="7620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2" name="Google Shape;5072;p92"/>
          <p:cNvSpPr txBox="1"/>
          <p:nvPr/>
        </p:nvSpPr>
        <p:spPr>
          <a:xfrm>
            <a:off x="1447800" y="4495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3" name="Google Shape;5073;p92"/>
          <p:cNvSpPr txBox="1"/>
          <p:nvPr/>
        </p:nvSpPr>
        <p:spPr>
          <a:xfrm>
            <a:off x="914400" y="23622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4" name="Google Shape;5074;p92"/>
          <p:cNvSpPr txBox="1"/>
          <p:nvPr/>
        </p:nvSpPr>
        <p:spPr>
          <a:xfrm>
            <a:off x="1447800" y="2971800"/>
            <a:ext cx="2730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5" name="Google Shape;5075;p92"/>
          <p:cNvSpPr txBox="1"/>
          <p:nvPr/>
        </p:nvSpPr>
        <p:spPr>
          <a:xfrm>
            <a:off x="2057400" y="3886200"/>
            <a:ext cx="3619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6" name="Google Shape;5076;p92"/>
          <p:cNvSpPr txBox="1"/>
          <p:nvPr/>
        </p:nvSpPr>
        <p:spPr>
          <a:xfrm>
            <a:off x="228600" y="2971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7" name="Google Shape;5077;p92"/>
          <p:cNvSpPr txBox="1"/>
          <p:nvPr/>
        </p:nvSpPr>
        <p:spPr>
          <a:xfrm>
            <a:off x="18288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8" name="Google Shape;5078;p92"/>
          <p:cNvSpPr txBox="1"/>
          <p:nvPr/>
        </p:nvSpPr>
        <p:spPr>
          <a:xfrm>
            <a:off x="3429000" y="2133600"/>
            <a:ext cx="3032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9" name="Google Shape;5079;p92"/>
          <p:cNvSpPr txBox="1"/>
          <p:nvPr/>
        </p:nvSpPr>
        <p:spPr>
          <a:xfrm>
            <a:off x="838200" y="36576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0" name="Google Shape;5080;p92"/>
          <p:cNvSpPr txBox="1"/>
          <p:nvPr/>
        </p:nvSpPr>
        <p:spPr>
          <a:xfrm>
            <a:off x="2590800" y="3048000"/>
            <a:ext cx="29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1" name="Google Shape;5081;p92"/>
          <p:cNvSpPr txBox="1"/>
          <p:nvPr/>
        </p:nvSpPr>
        <p:spPr>
          <a:xfrm>
            <a:off x="3352800" y="3124200"/>
            <a:ext cx="282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2" name="Google Shape;5082;p92"/>
          <p:cNvSpPr txBox="1"/>
          <p:nvPr/>
        </p:nvSpPr>
        <p:spPr>
          <a:xfrm>
            <a:off x="2590800" y="41148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3" name="Google Shape;5083;p92"/>
          <p:cNvSpPr txBox="1"/>
          <p:nvPr/>
        </p:nvSpPr>
        <p:spPr>
          <a:xfrm>
            <a:off x="990600" y="533400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4" name="Google Shape;5084;p92"/>
          <p:cNvSpPr txBox="1"/>
          <p:nvPr/>
        </p:nvSpPr>
        <p:spPr>
          <a:xfrm>
            <a:off x="3352800" y="5105400"/>
            <a:ext cx="2428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5" name="Google Shape;5085;p92"/>
          <p:cNvSpPr txBox="1"/>
          <p:nvPr/>
        </p:nvSpPr>
        <p:spPr>
          <a:xfrm>
            <a:off x="1981200" y="5791200"/>
            <a:ext cx="25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86" name="Google Shape;5086;p92"/>
          <p:cNvCxnSpPr/>
          <p:nvPr/>
        </p:nvCxnSpPr>
        <p:spPr>
          <a:xfrm>
            <a:off x="990600" y="4038600"/>
            <a:ext cx="152400" cy="121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87" name="Google Shape;5087;p9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1" name="Shape 5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2" name="Google Shape;5092;p93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lang="en-US">
                <a:solidFill>
                  <a:schemeClr val="dk1"/>
                </a:solidFill>
              </a:rPr>
              <a:t>Prim’s and Kruskal’s Example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3" name="Google Shape;5093;p93"/>
          <p:cNvSpPr txBox="1"/>
          <p:nvPr>
            <p:ph idx="1" type="body"/>
          </p:nvPr>
        </p:nvSpPr>
        <p:spPr>
          <a:xfrm>
            <a:off x="253220" y="1529862"/>
            <a:ext cx="1758460" cy="706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718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b="1" lang="en-US" sz="2500"/>
              <a:t>Prim’s</a:t>
            </a:r>
            <a:endParaRPr/>
          </a:p>
        </p:txBody>
      </p:sp>
      <p:pic>
        <p:nvPicPr>
          <p:cNvPr id="5094" name="Google Shape;5094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5030" y="1580929"/>
            <a:ext cx="5237798" cy="2331816"/>
          </a:xfrm>
          <a:prstGeom prst="rect">
            <a:avLst/>
          </a:prstGeom>
          <a:noFill/>
          <a:ln>
            <a:noFill/>
          </a:ln>
        </p:spPr>
      </p:pic>
      <p:sp>
        <p:nvSpPr>
          <p:cNvPr id="5095" name="Google Shape;5095;p93"/>
          <p:cNvSpPr txBox="1"/>
          <p:nvPr/>
        </p:nvSpPr>
        <p:spPr>
          <a:xfrm>
            <a:off x="250872" y="4467724"/>
            <a:ext cx="2295380" cy="706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7180" lvl="0" marL="45720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080"/>
              <a:buFont typeface="Noto Sans Symbols"/>
              <a:buChar char="◻"/>
            </a:pPr>
            <a:r>
              <a:rPr b="1" i="0" lang="en-US" sz="2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Kruskal’s</a:t>
            </a:r>
            <a:endParaRPr b="0" i="0" sz="25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096" name="Google Shape;509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6750" y="4448453"/>
            <a:ext cx="5237798" cy="23318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97" name="Google Shape;5097;p93"/>
          <p:cNvCxnSpPr/>
          <p:nvPr/>
        </p:nvCxnSpPr>
        <p:spPr>
          <a:xfrm flipH="1" rot="10800000">
            <a:off x="4501662" y="6344529"/>
            <a:ext cx="1167618" cy="1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98" name="Google Shape;5098;p93"/>
          <p:cNvCxnSpPr/>
          <p:nvPr/>
        </p:nvCxnSpPr>
        <p:spPr>
          <a:xfrm flipH="1" rot="10800000">
            <a:off x="6060831" y="6356252"/>
            <a:ext cx="1167618" cy="1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99" name="Google Shape;5099;p93"/>
          <p:cNvCxnSpPr/>
          <p:nvPr/>
        </p:nvCxnSpPr>
        <p:spPr>
          <a:xfrm flipH="1" rot="10800000">
            <a:off x="5200357" y="4909625"/>
            <a:ext cx="511126" cy="515817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00" name="Google Shape;5100;p93"/>
          <p:cNvCxnSpPr/>
          <p:nvPr/>
        </p:nvCxnSpPr>
        <p:spPr>
          <a:xfrm flipH="1" rot="10800000">
            <a:off x="3652911" y="4895557"/>
            <a:ext cx="553329" cy="501749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01" name="Google Shape;5101;p93"/>
          <p:cNvCxnSpPr/>
          <p:nvPr/>
        </p:nvCxnSpPr>
        <p:spPr>
          <a:xfrm>
            <a:off x="6002215" y="4919005"/>
            <a:ext cx="1270782" cy="1298915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02" name="Google Shape;5102;p93"/>
          <p:cNvCxnSpPr/>
          <p:nvPr/>
        </p:nvCxnSpPr>
        <p:spPr>
          <a:xfrm flipH="1" rot="10800000">
            <a:off x="6072554" y="4750190"/>
            <a:ext cx="1167618" cy="1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03" name="Google Shape;5103;p93"/>
          <p:cNvCxnSpPr/>
          <p:nvPr/>
        </p:nvCxnSpPr>
        <p:spPr>
          <a:xfrm>
            <a:off x="3692769" y="5718518"/>
            <a:ext cx="471269" cy="499401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04" name="Google Shape;5104;p93"/>
          <p:cNvCxnSpPr/>
          <p:nvPr/>
        </p:nvCxnSpPr>
        <p:spPr>
          <a:xfrm>
            <a:off x="7587175" y="4900248"/>
            <a:ext cx="471269" cy="499401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05" name="Google Shape;5105;p93"/>
          <p:cNvSpPr txBox="1"/>
          <p:nvPr/>
        </p:nvSpPr>
        <p:spPr>
          <a:xfrm>
            <a:off x="618979" y="6077242"/>
            <a:ext cx="195541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Cost = 37</a:t>
            </a:r>
            <a:endParaRPr b="1" i="0" sz="20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06" name="Google Shape;5106;p93"/>
          <p:cNvCxnSpPr/>
          <p:nvPr/>
        </p:nvCxnSpPr>
        <p:spPr>
          <a:xfrm flipH="1" rot="10800000">
            <a:off x="3650566" y="2011680"/>
            <a:ext cx="513471" cy="527542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07" name="Google Shape;5107;p93"/>
          <p:cNvCxnSpPr/>
          <p:nvPr/>
        </p:nvCxnSpPr>
        <p:spPr>
          <a:xfrm flipH="1" rot="10800000">
            <a:off x="4485249" y="1910861"/>
            <a:ext cx="1167618" cy="1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08" name="Google Shape;5108;p93"/>
          <p:cNvCxnSpPr/>
          <p:nvPr/>
        </p:nvCxnSpPr>
        <p:spPr>
          <a:xfrm flipH="1" rot="10800000">
            <a:off x="5226147" y="2009336"/>
            <a:ext cx="511126" cy="515817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09" name="Google Shape;5109;p93"/>
          <p:cNvCxnSpPr/>
          <p:nvPr/>
        </p:nvCxnSpPr>
        <p:spPr>
          <a:xfrm>
            <a:off x="5999870" y="2018716"/>
            <a:ext cx="1270782" cy="1298915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10" name="Google Shape;5110;p93"/>
          <p:cNvCxnSpPr/>
          <p:nvPr/>
        </p:nvCxnSpPr>
        <p:spPr>
          <a:xfrm flipH="1" rot="10800000">
            <a:off x="6072554" y="3455963"/>
            <a:ext cx="1167618" cy="1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11" name="Google Shape;5111;p93"/>
          <p:cNvCxnSpPr/>
          <p:nvPr/>
        </p:nvCxnSpPr>
        <p:spPr>
          <a:xfrm flipH="1" rot="10800000">
            <a:off x="4496973" y="3470031"/>
            <a:ext cx="1167618" cy="1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12" name="Google Shape;5112;p93"/>
          <p:cNvCxnSpPr/>
          <p:nvPr/>
        </p:nvCxnSpPr>
        <p:spPr>
          <a:xfrm flipH="1" rot="10800000">
            <a:off x="6042074" y="1920239"/>
            <a:ext cx="1167618" cy="1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13" name="Google Shape;5113;p93"/>
          <p:cNvCxnSpPr/>
          <p:nvPr/>
        </p:nvCxnSpPr>
        <p:spPr>
          <a:xfrm>
            <a:off x="7570763" y="2056230"/>
            <a:ext cx="471269" cy="499401"/>
          </a:xfrm>
          <a:prstGeom prst="straightConnector1">
            <a:avLst/>
          </a:prstGeom>
          <a:noFill/>
          <a:ln cap="flat" cmpd="sng" w="508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14" name="Google Shape;5114;p93"/>
          <p:cNvSpPr txBox="1"/>
          <p:nvPr/>
        </p:nvSpPr>
        <p:spPr>
          <a:xfrm>
            <a:off x="518160" y="3191020"/>
            <a:ext cx="195541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Cost = 37</a:t>
            </a:r>
            <a:endParaRPr b="1" i="0" sz="2000" u="none" cap="none" strike="noStrike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15" name="Google Shape;5115;p93"/>
          <p:cNvCxnSpPr/>
          <p:nvPr/>
        </p:nvCxnSpPr>
        <p:spPr>
          <a:xfrm>
            <a:off x="0" y="4009292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16" name="Google Shape;5116;p93"/>
          <p:cNvSpPr txBox="1"/>
          <p:nvPr/>
        </p:nvSpPr>
        <p:spPr>
          <a:xfrm>
            <a:off x="239152" y="2219177"/>
            <a:ext cx="2518116" cy="706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7180" lvl="0" marL="45720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080"/>
              <a:buFont typeface="Noto Sans Symbols"/>
              <a:buChar char="◻"/>
            </a:pPr>
            <a:r>
              <a:rPr b="1" i="0" lang="en-US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Termination – All vertices are included in MST</a:t>
            </a:r>
            <a:endParaRPr b="0" i="0" sz="16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117" name="Google Shape;5117;p93"/>
          <p:cNvSpPr txBox="1"/>
          <p:nvPr/>
        </p:nvSpPr>
        <p:spPr>
          <a:xfrm>
            <a:off x="264940" y="5100710"/>
            <a:ext cx="2731477" cy="706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718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080"/>
              <a:buFont typeface="Noto Sans Symbols"/>
              <a:buChar char="◻"/>
            </a:pPr>
            <a:r>
              <a:rPr b="1" i="0" lang="en-US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Termination – #edges in MST</a:t>
            </a:r>
            <a:r>
              <a:rPr b="1" i="0" lang="en-US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&lt; #vertices</a:t>
            </a:r>
            <a:endParaRPr b="0" i="0" sz="16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118" name="Google Shape;5118;p93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2" name="Shape 5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Google Shape;5123;p94"/>
          <p:cNvSpPr txBox="1"/>
          <p:nvPr>
            <p:ph type="title"/>
          </p:nvPr>
        </p:nvSpPr>
        <p:spPr>
          <a:xfrm>
            <a:off x="685800" y="229764"/>
            <a:ext cx="7772400" cy="1143000"/>
          </a:xfrm>
          <a:prstGeom prst="rect">
            <a:avLst/>
          </a:prstGeom>
          <a:noFill/>
          <a:ln cap="flat" cmpd="sng" w="444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-US">
                <a:latin typeface="Questrial"/>
                <a:ea typeface="Questrial"/>
                <a:cs typeface="Questrial"/>
                <a:sym typeface="Questrial"/>
              </a:rPr>
              <a:t>Time Complexity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124" name="Google Shape;5124;p94"/>
          <p:cNvSpPr txBox="1"/>
          <p:nvPr>
            <p:ph idx="1" type="body"/>
          </p:nvPr>
        </p:nvSpPr>
        <p:spPr>
          <a:xfrm>
            <a:off x="685800" y="140441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1" i="0" lang="en-US" sz="2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Prim’s</a:t>
            </a:r>
            <a:r>
              <a:rPr b="0" i="0" lang="en-US" sz="2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:-</a:t>
            </a:r>
            <a:endParaRPr sz="2600"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For implementation O(n</a:t>
            </a:r>
            <a:r>
              <a:rPr b="0" baseline="30000" i="0" lang="en-US" sz="2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2</a:t>
            </a:r>
            <a:r>
              <a:rPr b="0" i="0" lang="en-US" sz="2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)  - Dense graph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 sz="2600"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1" i="0" lang="en-US" sz="2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Kruskal’s</a:t>
            </a:r>
            <a:r>
              <a:rPr b="0" i="0" lang="en-US" sz="2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:-</a:t>
            </a:r>
            <a:endParaRPr sz="2600">
              <a:latin typeface="Questrial"/>
              <a:ea typeface="Questrial"/>
              <a:cs typeface="Questrial"/>
              <a:sym typeface="Questrial"/>
            </a:endParaRPr>
          </a:p>
          <a:p>
            <a:pPr indent="-285750" lvl="1" marL="74295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For sorting edges O(E log E)</a:t>
            </a:r>
            <a:endParaRPr sz="2600">
              <a:latin typeface="Questrial"/>
              <a:ea typeface="Questrial"/>
              <a:cs typeface="Questrial"/>
              <a:sym typeface="Questrial"/>
            </a:endParaRPr>
          </a:p>
          <a:p>
            <a:pPr indent="-285750" lvl="1" marL="74295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For merging of components O(log V)</a:t>
            </a:r>
            <a:endParaRPr sz="2600">
              <a:latin typeface="Questrial"/>
              <a:ea typeface="Questrial"/>
              <a:cs typeface="Questrial"/>
              <a:sym typeface="Questrial"/>
            </a:endParaRPr>
          </a:p>
          <a:p>
            <a:pPr indent="-285750" lvl="1" marL="74295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Overall O(E log E) + O(log V) </a:t>
            </a:r>
            <a:r>
              <a:rPr lang="en-US" sz="2600">
                <a:latin typeface="Questrial"/>
                <a:ea typeface="Questrial"/>
                <a:cs typeface="Questrial"/>
                <a:sym typeface="Questrial"/>
              </a:rPr>
              <a:t>i.e. O(E log V) </a:t>
            </a:r>
            <a:endParaRPr/>
          </a:p>
          <a:p>
            <a:pPr indent="-285750" lvl="1" marL="74295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600">
              <a:latin typeface="Questrial"/>
              <a:ea typeface="Questrial"/>
              <a:cs typeface="Questrial"/>
              <a:sym typeface="Questrial"/>
            </a:endParaRPr>
          </a:p>
          <a:p>
            <a:pPr indent="-1651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125" name="Google Shape;5125;p94"/>
          <p:cNvSpPr txBox="1"/>
          <p:nvPr/>
        </p:nvSpPr>
        <p:spPr>
          <a:xfrm>
            <a:off x="436098" y="5753684"/>
            <a:ext cx="8117059" cy="923330"/>
          </a:xfrm>
          <a:prstGeom prst="rect">
            <a:avLst/>
          </a:prstGeom>
          <a:solidFill>
            <a:srgbClr val="AAF2F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MST Application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Network design so that only the minimum number of packets need to be relayed across the network and multiple copies of the same packet don't arrive via different paths.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6" name="Google Shape;5126;p9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0" name="Shape 5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Google Shape;5131;p95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lang="en-US">
                <a:solidFill>
                  <a:schemeClr val="dk1"/>
                </a:solidFill>
              </a:rPr>
              <a:t>Shortest Path Algorithm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2" name="Google Shape;5132;p95"/>
          <p:cNvSpPr txBox="1"/>
          <p:nvPr>
            <p:ph idx="1" type="body"/>
          </p:nvPr>
        </p:nvSpPr>
        <p:spPr>
          <a:xfrm>
            <a:off x="239152" y="1600199"/>
            <a:ext cx="8721968" cy="5067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718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b="1" lang="en-US" sz="2500"/>
              <a:t>Objective</a:t>
            </a:r>
            <a:endParaRPr/>
          </a:p>
          <a:p>
            <a:pPr indent="-308610" lvl="1" marL="91440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⬜"/>
            </a:pPr>
            <a:r>
              <a:rPr lang="en-US" sz="2200"/>
              <a:t>Find the shortest path </a:t>
            </a:r>
            <a:r>
              <a:rPr lang="en-US" sz="2200">
                <a:solidFill>
                  <a:srgbClr val="0033CC"/>
                </a:solidFill>
              </a:rPr>
              <a:t>between any two vertices </a:t>
            </a:r>
            <a:r>
              <a:rPr lang="en-US" sz="2200"/>
              <a:t>in the graph. OR</a:t>
            </a:r>
            <a:endParaRPr/>
          </a:p>
          <a:p>
            <a:pPr indent="-308610" lvl="1" marL="91440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⬜"/>
            </a:pPr>
            <a:r>
              <a:rPr lang="en-US" sz="2200"/>
              <a:t>Find the shortest path from </a:t>
            </a:r>
            <a:r>
              <a:rPr lang="en-US" sz="2200">
                <a:solidFill>
                  <a:srgbClr val="0033CC"/>
                </a:solidFill>
              </a:rPr>
              <a:t>given starting vertex to every other vertex</a:t>
            </a:r>
            <a:r>
              <a:rPr lang="en-US" sz="2200"/>
              <a:t> .</a:t>
            </a:r>
            <a:endParaRPr/>
          </a:p>
          <a:p>
            <a:pPr indent="-29718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 sz="2500"/>
              <a:t>The shortest path between two given vertices is the path having </a:t>
            </a:r>
            <a:r>
              <a:rPr lang="en-US" sz="2500">
                <a:solidFill>
                  <a:srgbClr val="C00000"/>
                </a:solidFill>
              </a:rPr>
              <a:t>minimum length</a:t>
            </a:r>
            <a:r>
              <a:rPr lang="en-US" sz="2500"/>
              <a:t>.</a:t>
            </a:r>
            <a:endParaRPr/>
          </a:p>
          <a:p>
            <a:pPr indent="-29718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 sz="2500"/>
              <a:t>Greedy Algorithm - Dijkstra’s algorithm </a:t>
            </a:r>
            <a:r>
              <a:rPr i="1" lang="en-US" sz="2400"/>
              <a:t>(Edger W. Dijkstra)</a:t>
            </a:r>
            <a:endParaRPr/>
          </a:p>
          <a:p>
            <a:pPr indent="-29718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 sz="2400"/>
              <a:t>For any graph G=(V,E,w); </a:t>
            </a:r>
            <a:endParaRPr/>
          </a:p>
          <a:p>
            <a:pPr indent="-308610" lvl="1" marL="91440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⬜"/>
            </a:pPr>
            <a:r>
              <a:rPr lang="en-US" sz="2100"/>
              <a:t>Distance hold the length of the shortest distance.</a:t>
            </a:r>
            <a:endParaRPr/>
          </a:p>
          <a:p>
            <a:pPr indent="-308610" lvl="1" marL="914400" rtl="0" algn="just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⬜"/>
            </a:pPr>
            <a:r>
              <a:rPr lang="en-US" sz="2100"/>
              <a:t>Path hold the shortest path between the source and each of the vertices.</a:t>
            </a:r>
            <a:endParaRPr/>
          </a:p>
        </p:txBody>
      </p:sp>
      <p:sp>
        <p:nvSpPr>
          <p:cNvPr id="5133" name="Google Shape;5133;p95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7" name="Shape 5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8" name="Google Shape;5138;p96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</a:pPr>
            <a:r>
              <a:rPr lang="en-US" sz="3600">
                <a:solidFill>
                  <a:schemeClr val="dk1"/>
                </a:solidFill>
              </a:rPr>
              <a:t>Single Source Shortest Path Algorithm</a:t>
            </a:r>
            <a:endParaRPr i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9" name="Google Shape;5139;p96"/>
          <p:cNvSpPr txBox="1"/>
          <p:nvPr>
            <p:ph idx="1" type="body"/>
          </p:nvPr>
        </p:nvSpPr>
        <p:spPr>
          <a:xfrm>
            <a:off x="239152" y="1600199"/>
            <a:ext cx="8721968" cy="4181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 sz="2500"/>
              <a:t>For a weighted graph G = (V, E, w); the </a:t>
            </a:r>
            <a:r>
              <a:rPr i="1" lang="en-US" sz="2500"/>
              <a:t>single-source shortest paths</a:t>
            </a:r>
            <a:r>
              <a:rPr lang="en-US" sz="2500"/>
              <a:t> problem is to find the shortest paths from a vertex </a:t>
            </a:r>
            <a:r>
              <a:rPr lang="en-US" sz="2500">
                <a:solidFill>
                  <a:srgbClr val="0033CC"/>
                </a:solidFill>
              </a:rPr>
              <a:t>v ∈ V</a:t>
            </a:r>
            <a:r>
              <a:rPr lang="en-US" sz="2500"/>
              <a:t> to </a:t>
            </a:r>
            <a:r>
              <a:rPr lang="en-US" sz="2500">
                <a:solidFill>
                  <a:srgbClr val="0033CC"/>
                </a:solidFill>
              </a:rPr>
              <a:t>all other vertices </a:t>
            </a:r>
            <a:r>
              <a:rPr lang="en-US" sz="2500"/>
              <a:t>in V. </a:t>
            </a:r>
            <a:endParaRPr sz="2500"/>
          </a:p>
          <a:p>
            <a:pPr indent="-342900" lvl="0" marL="34290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 sz="2500"/>
              <a:t>Dijkstra's algorithm is similar to Prim's algorithm. It maintains a set of </a:t>
            </a:r>
            <a:r>
              <a:rPr i="1" lang="en-US" sz="2500">
                <a:solidFill>
                  <a:srgbClr val="C00000"/>
                </a:solidFill>
              </a:rPr>
              <a:t>adjacent nodes </a:t>
            </a:r>
            <a:r>
              <a:rPr lang="en-US" sz="2500"/>
              <a:t>for which the shortest paths are known. </a:t>
            </a:r>
            <a:endParaRPr/>
          </a:p>
          <a:p>
            <a:pPr indent="-342900" lvl="0" marL="34290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 sz="2500"/>
              <a:t>For any edge &lt;u,v&gt;; </a:t>
            </a:r>
            <a:endParaRPr/>
          </a:p>
          <a:p>
            <a:pPr indent="-342900" lvl="0" marL="342900" rtl="0" algn="just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500"/>
              <a:t>		</a:t>
            </a:r>
            <a:r>
              <a:rPr lang="en-US" sz="2800"/>
              <a:t>dist[v] = min{ dist[v], dist[u] + weight(u, v) }</a:t>
            </a:r>
            <a:endParaRPr sz="2500"/>
          </a:p>
        </p:txBody>
      </p:sp>
      <p:sp>
        <p:nvSpPr>
          <p:cNvPr id="5140" name="Google Shape;5140;p96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44" name="Shape 5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Google Shape;5145;p97"/>
          <p:cNvSpPr txBox="1"/>
          <p:nvPr>
            <p:ph type="title"/>
          </p:nvPr>
        </p:nvSpPr>
        <p:spPr>
          <a:xfrm>
            <a:off x="500231" y="45717"/>
            <a:ext cx="8153400" cy="516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lang="en-US" sz="2800">
                <a:solidFill>
                  <a:schemeClr val="dk1"/>
                </a:solidFill>
              </a:rPr>
              <a:t>Dijkstra's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>
                <a:solidFill>
                  <a:schemeClr val="dk1"/>
                </a:solidFill>
              </a:rPr>
              <a:t>Shortest Path Algorithm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6" name="Google Shape;5146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989" y="604033"/>
            <a:ext cx="7216798" cy="6079674"/>
          </a:xfrm>
          <a:prstGeom prst="rect">
            <a:avLst/>
          </a:prstGeom>
          <a:noFill/>
          <a:ln>
            <a:noFill/>
          </a:ln>
        </p:spPr>
      </p:pic>
      <p:sp>
        <p:nvSpPr>
          <p:cNvPr id="5147" name="Google Shape;5147;p97"/>
          <p:cNvSpPr/>
          <p:nvPr/>
        </p:nvSpPr>
        <p:spPr>
          <a:xfrm>
            <a:off x="703385" y="956603"/>
            <a:ext cx="7638757" cy="126609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8" name="Google Shape;5148;p97"/>
          <p:cNvSpPr/>
          <p:nvPr/>
        </p:nvSpPr>
        <p:spPr>
          <a:xfrm>
            <a:off x="546295" y="2152358"/>
            <a:ext cx="7638757" cy="77137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9" name="Google Shape;5149;p97"/>
          <p:cNvSpPr/>
          <p:nvPr/>
        </p:nvSpPr>
        <p:spPr>
          <a:xfrm>
            <a:off x="572086" y="2994074"/>
            <a:ext cx="7638757" cy="368808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0" name="Google Shape;5150;p97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4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Google Shape;5155;p98"/>
          <p:cNvSpPr txBox="1"/>
          <p:nvPr>
            <p:ph type="title"/>
          </p:nvPr>
        </p:nvSpPr>
        <p:spPr>
          <a:xfrm>
            <a:off x="500231" y="45717"/>
            <a:ext cx="8153400" cy="516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lang="en-US" sz="2800">
                <a:solidFill>
                  <a:schemeClr val="dk1"/>
                </a:solidFill>
              </a:rPr>
              <a:t>Dijkstra's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>
                <a:solidFill>
                  <a:schemeClr val="dk1"/>
                </a:solidFill>
              </a:rPr>
              <a:t>Shortest Path Algorithm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56" name="Google Shape;5156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989" y="604033"/>
            <a:ext cx="7216798" cy="6079674"/>
          </a:xfrm>
          <a:prstGeom prst="rect">
            <a:avLst/>
          </a:prstGeom>
          <a:noFill/>
          <a:ln>
            <a:noFill/>
          </a:ln>
        </p:spPr>
      </p:pic>
      <p:sp>
        <p:nvSpPr>
          <p:cNvPr id="5157" name="Google Shape;5157;p98"/>
          <p:cNvSpPr/>
          <p:nvPr/>
        </p:nvSpPr>
        <p:spPr>
          <a:xfrm>
            <a:off x="656495" y="2937802"/>
            <a:ext cx="6475828" cy="3406728"/>
          </a:xfrm>
          <a:prstGeom prst="rect">
            <a:avLst/>
          </a:prstGeom>
          <a:solidFill>
            <a:schemeClr val="lt1">
              <a:alpha val="0"/>
            </a:scheme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8" name="Google Shape;5158;p98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1_Medi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5_Medi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edi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